
<file path=[Content_Types].xml><?xml version="1.0" encoding="utf-8"?>
<Types xmlns="http://schemas.openxmlformats.org/package/2006/content-types">
  <Default Extension="png" ContentType="image/png"/>
  <Default Extension="wdp" ContentType="image/vnd.ms-photo"/>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398" r:id="rId3"/>
    <p:sldId id="413" r:id="rId5"/>
    <p:sldId id="404" r:id="rId6"/>
    <p:sldId id="411" r:id="rId7"/>
    <p:sldId id="412" r:id="rId8"/>
  </p:sldIdLst>
  <p:sldSz cx="12192000" cy="6858000"/>
  <p:notesSz cx="6858000" cy="9144000"/>
  <p:custDataLst>
    <p:tags r:id="rId12"/>
  </p:custDataLst>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540385"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108077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62052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2160905"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701290" algn="l" defTabSz="108077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3241675" algn="l" defTabSz="108077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782060" algn="l" defTabSz="108077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4322445" algn="l" defTabSz="108077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CA83A"/>
    <a:srgbClr val="FE5778"/>
    <a:srgbClr val="99B9F4"/>
    <a:srgbClr val="FF7B53"/>
    <a:srgbClr val="BDFFAB"/>
    <a:srgbClr val="FFC1D9"/>
    <a:srgbClr val="A3C6F4"/>
    <a:srgbClr val="6D79D1"/>
    <a:srgbClr val="FF9B60"/>
    <a:srgbClr val="8AC6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47" autoAdjust="0"/>
    <p:restoredTop sz="81446" autoAdjust="0"/>
  </p:normalViewPr>
  <p:slideViewPr>
    <p:cSldViewPr snapToGrid="0">
      <p:cViewPr>
        <p:scale>
          <a:sx n="90" d="100"/>
          <a:sy n="90" d="100"/>
        </p:scale>
        <p:origin x="696" y="66"/>
      </p:cViewPr>
      <p:guideLst>
        <p:guide orient="horz" pos="2708"/>
        <p:guide pos="3526"/>
      </p:guideLst>
    </p:cSldViewPr>
  </p:slideViewPr>
  <p:notesTextViewPr>
    <p:cViewPr>
      <p:scale>
        <a:sx n="1" d="1"/>
        <a:sy n="1" d="1"/>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tags" Target="tags/tag3.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C7FA7865-7C30-4B4D-B550-0BE0EBE67E12}" type="datetimeFigureOut">
              <a:rPr lang="zh-CN" altLang="en-US"/>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smtClean="0"/>
              <a:t>单击此处编辑母版文本样式</a:t>
            </a:r>
            <a:endParaRPr lang="zh-CN" altLang="en-US" noProof="0" smtClean="0"/>
          </a:p>
          <a:p>
            <a:pPr lvl="1"/>
            <a:r>
              <a:rPr lang="zh-CN" altLang="en-US" noProof="0" smtClean="0"/>
              <a:t>第二级</a:t>
            </a:r>
            <a:endParaRPr lang="zh-CN" altLang="en-US" noProof="0" smtClean="0"/>
          </a:p>
          <a:p>
            <a:pPr lvl="2"/>
            <a:r>
              <a:rPr lang="zh-CN" altLang="en-US" noProof="0" smtClean="0"/>
              <a:t>第三级</a:t>
            </a:r>
            <a:endParaRPr lang="zh-CN" altLang="en-US" noProof="0" smtClean="0"/>
          </a:p>
          <a:p>
            <a:pPr lvl="3"/>
            <a:r>
              <a:rPr lang="zh-CN" altLang="en-US" noProof="0" smtClean="0"/>
              <a:t>第四级</a:t>
            </a:r>
            <a:endParaRPr lang="zh-CN" altLang="en-US" noProof="0" smtClean="0"/>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865CDC65-2690-451B-9C45-11DF765D09AF}"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465" kern="1200">
        <a:solidFill>
          <a:schemeClr val="tx1"/>
        </a:solidFill>
        <a:latin typeface="+mn-lt"/>
        <a:ea typeface="+mn-ea"/>
        <a:cs typeface="+mn-cs"/>
      </a:defRPr>
    </a:lvl1pPr>
    <a:lvl2pPr marL="540385" algn="l" rtl="0" eaLnBrk="0" fontAlgn="base" hangingPunct="0">
      <a:spcBef>
        <a:spcPct val="30000"/>
      </a:spcBef>
      <a:spcAft>
        <a:spcPct val="0"/>
      </a:spcAft>
      <a:defRPr sz="1465" kern="1200">
        <a:solidFill>
          <a:schemeClr val="tx1"/>
        </a:solidFill>
        <a:latin typeface="+mn-lt"/>
        <a:ea typeface="+mn-ea"/>
        <a:cs typeface="+mn-cs"/>
      </a:defRPr>
    </a:lvl2pPr>
    <a:lvl3pPr marL="1080770" algn="l" rtl="0" eaLnBrk="0" fontAlgn="base" hangingPunct="0">
      <a:spcBef>
        <a:spcPct val="30000"/>
      </a:spcBef>
      <a:spcAft>
        <a:spcPct val="0"/>
      </a:spcAft>
      <a:defRPr sz="1465" kern="1200">
        <a:solidFill>
          <a:schemeClr val="tx1"/>
        </a:solidFill>
        <a:latin typeface="+mn-lt"/>
        <a:ea typeface="+mn-ea"/>
        <a:cs typeface="+mn-cs"/>
      </a:defRPr>
    </a:lvl3pPr>
    <a:lvl4pPr marL="1620520" algn="l" rtl="0" eaLnBrk="0" fontAlgn="base" hangingPunct="0">
      <a:spcBef>
        <a:spcPct val="30000"/>
      </a:spcBef>
      <a:spcAft>
        <a:spcPct val="0"/>
      </a:spcAft>
      <a:defRPr sz="1465" kern="1200">
        <a:solidFill>
          <a:schemeClr val="tx1"/>
        </a:solidFill>
        <a:latin typeface="+mn-lt"/>
        <a:ea typeface="+mn-ea"/>
        <a:cs typeface="+mn-cs"/>
      </a:defRPr>
    </a:lvl4pPr>
    <a:lvl5pPr marL="2160905" algn="l" rtl="0" eaLnBrk="0" fontAlgn="base" hangingPunct="0">
      <a:spcBef>
        <a:spcPct val="30000"/>
      </a:spcBef>
      <a:spcAft>
        <a:spcPct val="0"/>
      </a:spcAft>
      <a:defRPr sz="1465" kern="1200">
        <a:solidFill>
          <a:schemeClr val="tx1"/>
        </a:solidFill>
        <a:latin typeface="+mn-lt"/>
        <a:ea typeface="+mn-ea"/>
        <a:cs typeface="+mn-cs"/>
      </a:defRPr>
    </a:lvl5pPr>
    <a:lvl6pPr marL="2701290" algn="l" defTabSz="1080770" rtl="0" eaLnBrk="1" latinLnBrk="0" hangingPunct="1">
      <a:defRPr sz="1465" kern="1200">
        <a:solidFill>
          <a:schemeClr val="tx1"/>
        </a:solidFill>
        <a:latin typeface="+mn-lt"/>
        <a:ea typeface="+mn-ea"/>
        <a:cs typeface="+mn-cs"/>
      </a:defRPr>
    </a:lvl6pPr>
    <a:lvl7pPr marL="3241675" algn="l" defTabSz="1080770" rtl="0" eaLnBrk="1" latinLnBrk="0" hangingPunct="1">
      <a:defRPr sz="1465" kern="1200">
        <a:solidFill>
          <a:schemeClr val="tx1"/>
        </a:solidFill>
        <a:latin typeface="+mn-lt"/>
        <a:ea typeface="+mn-ea"/>
        <a:cs typeface="+mn-cs"/>
      </a:defRPr>
    </a:lvl7pPr>
    <a:lvl8pPr marL="3782060" algn="l" defTabSz="1080770" rtl="0" eaLnBrk="1" latinLnBrk="0" hangingPunct="1">
      <a:defRPr sz="1465" kern="1200">
        <a:solidFill>
          <a:schemeClr val="tx1"/>
        </a:solidFill>
        <a:latin typeface="+mn-lt"/>
        <a:ea typeface="+mn-ea"/>
        <a:cs typeface="+mn-cs"/>
      </a:defRPr>
    </a:lvl8pPr>
    <a:lvl9pPr marL="4322445" algn="l" defTabSz="1080770" rtl="0" eaLnBrk="1" latinLnBrk="0" hangingPunct="1">
      <a:defRPr sz="146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865CDC65-2690-451B-9C45-11DF765D09AF}"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865CDC65-2690-451B-9C45-11DF765D09AF}"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865CDC65-2690-451B-9C45-11DF765D09AF}"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865CDC65-2690-451B-9C45-11DF765D09AF}"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microsoft.com/office/2007/relationships/hdphoto" Target="../media/image2.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6E469500-3AA6-4893-9816-B3D1E88D934D}" type="datetimeFigureOut">
              <a:rPr lang="zh-CN" altLang="en-US" smtClean="0"/>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C96E1EFD-C9FB-4C8F-BF1F-8016E088C4B9}"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2_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13281A8-6AD5-45FB-9045-E69E6743A936}" type="datetimeFigureOut">
              <a:rPr lang="zh-CN" altLang="en-US" smtClean="0"/>
            </a:fld>
            <a:endParaRPr lang="zh-CN" altLang="en-US"/>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537C2804-DA7A-4EFF-BA92-30AEC3DDB0AF}" type="slidenum">
              <a:rPr lang="zh-CN" altLang="en-US" smtClean="0"/>
            </a:fld>
            <a:endParaRPr lang="zh-CN" altLang="en-US"/>
          </a:p>
        </p:txBody>
      </p:sp>
      <p:grpSp>
        <p:nvGrpSpPr>
          <p:cNvPr id="10" name="组合 9"/>
          <p:cNvGrpSpPr/>
          <p:nvPr userDrawn="1"/>
        </p:nvGrpSpPr>
        <p:grpSpPr>
          <a:xfrm>
            <a:off x="260330" y="324115"/>
            <a:ext cx="687003" cy="595594"/>
            <a:chOff x="2191196" y="1505317"/>
            <a:chExt cx="687003" cy="595594"/>
          </a:xfrm>
        </p:grpSpPr>
        <p:sp>
          <p:nvSpPr>
            <p:cNvPr id="11" name="Freeform 102"/>
            <p:cNvSpPr>
              <a:spLocks noEditPoints="1"/>
            </p:cNvSpPr>
            <p:nvPr/>
          </p:nvSpPr>
          <p:spPr bwMode="auto">
            <a:xfrm>
              <a:off x="2191196" y="1505317"/>
              <a:ext cx="687003" cy="595594"/>
            </a:xfrm>
            <a:custGeom>
              <a:avLst/>
              <a:gdLst>
                <a:gd name="T0" fmla="*/ 187 w 265"/>
                <a:gd name="T1" fmla="*/ 52 h 229"/>
                <a:gd name="T2" fmla="*/ 172 w 265"/>
                <a:gd name="T3" fmla="*/ 109 h 229"/>
                <a:gd name="T4" fmla="*/ 160 w 265"/>
                <a:gd name="T5" fmla="*/ 102 h 229"/>
                <a:gd name="T6" fmla="*/ 147 w 265"/>
                <a:gd name="T7" fmla="*/ 129 h 229"/>
                <a:gd name="T8" fmla="*/ 137 w 265"/>
                <a:gd name="T9" fmla="*/ 227 h 229"/>
                <a:gd name="T10" fmla="*/ 134 w 265"/>
                <a:gd name="T11" fmla="*/ 53 h 229"/>
                <a:gd name="T12" fmla="*/ 117 w 265"/>
                <a:gd name="T13" fmla="*/ 108 h 229"/>
                <a:gd name="T14" fmla="*/ 102 w 265"/>
                <a:gd name="T15" fmla="*/ 110 h 229"/>
                <a:gd name="T16" fmla="*/ 88 w 265"/>
                <a:gd name="T17" fmla="*/ 124 h 229"/>
                <a:gd name="T18" fmla="*/ 83 w 265"/>
                <a:gd name="T19" fmla="*/ 209 h 229"/>
                <a:gd name="T20" fmla="*/ 74 w 265"/>
                <a:gd name="T21" fmla="*/ 70 h 229"/>
                <a:gd name="T22" fmla="*/ 64 w 265"/>
                <a:gd name="T23" fmla="*/ 183 h 229"/>
                <a:gd name="T24" fmla="*/ 54 w 265"/>
                <a:gd name="T25" fmla="*/ 100 h 229"/>
                <a:gd name="T26" fmla="*/ 37 w 265"/>
                <a:gd name="T27" fmla="*/ 108 h 229"/>
                <a:gd name="T28" fmla="*/ 25 w 265"/>
                <a:gd name="T29" fmla="*/ 107 h 229"/>
                <a:gd name="T30" fmla="*/ 31 w 265"/>
                <a:gd name="T31" fmla="*/ 103 h 229"/>
                <a:gd name="T32" fmla="*/ 5 w 265"/>
                <a:gd name="T33" fmla="*/ 101 h 229"/>
                <a:gd name="T34" fmla="*/ 52 w 265"/>
                <a:gd name="T35" fmla="*/ 95 h 229"/>
                <a:gd name="T36" fmla="*/ 60 w 265"/>
                <a:gd name="T37" fmla="*/ 148 h 229"/>
                <a:gd name="T38" fmla="*/ 68 w 265"/>
                <a:gd name="T39" fmla="*/ 19 h 229"/>
                <a:gd name="T40" fmla="*/ 77 w 265"/>
                <a:gd name="T41" fmla="*/ 10 h 229"/>
                <a:gd name="T42" fmla="*/ 83 w 265"/>
                <a:gd name="T43" fmla="*/ 153 h 229"/>
                <a:gd name="T44" fmla="*/ 93 w 265"/>
                <a:gd name="T45" fmla="*/ 90 h 229"/>
                <a:gd name="T46" fmla="*/ 107 w 265"/>
                <a:gd name="T47" fmla="*/ 89 h 229"/>
                <a:gd name="T48" fmla="*/ 120 w 265"/>
                <a:gd name="T49" fmla="*/ 98 h 229"/>
                <a:gd name="T50" fmla="*/ 131 w 265"/>
                <a:gd name="T51" fmla="*/ 30 h 229"/>
                <a:gd name="T52" fmla="*/ 140 w 265"/>
                <a:gd name="T53" fmla="*/ 4 h 229"/>
                <a:gd name="T54" fmla="*/ 146 w 265"/>
                <a:gd name="T55" fmla="*/ 86 h 229"/>
                <a:gd name="T56" fmla="*/ 152 w 265"/>
                <a:gd name="T57" fmla="*/ 103 h 229"/>
                <a:gd name="T58" fmla="*/ 166 w 265"/>
                <a:gd name="T59" fmla="*/ 94 h 229"/>
                <a:gd name="T60" fmla="*/ 177 w 265"/>
                <a:gd name="T61" fmla="*/ 97 h 229"/>
                <a:gd name="T62" fmla="*/ 188 w 265"/>
                <a:gd name="T63" fmla="*/ 10 h 229"/>
                <a:gd name="T64" fmla="*/ 190 w 265"/>
                <a:gd name="T65" fmla="*/ 125 h 229"/>
                <a:gd name="T66" fmla="*/ 195 w 265"/>
                <a:gd name="T67" fmla="*/ 122 h 229"/>
                <a:gd name="T68" fmla="*/ 212 w 265"/>
                <a:gd name="T69" fmla="*/ 87 h 229"/>
                <a:gd name="T70" fmla="*/ 253 w 265"/>
                <a:gd name="T71" fmla="*/ 96 h 229"/>
                <a:gd name="T72" fmla="*/ 255 w 265"/>
                <a:gd name="T73" fmla="*/ 98 h 229"/>
                <a:gd name="T74" fmla="*/ 235 w 265"/>
                <a:gd name="T75" fmla="*/ 101 h 229"/>
                <a:gd name="T76" fmla="*/ 215 w 265"/>
                <a:gd name="T77" fmla="*/ 87 h 229"/>
                <a:gd name="T78" fmla="*/ 201 w 265"/>
                <a:gd name="T79" fmla="*/ 85 h 229"/>
                <a:gd name="T80" fmla="*/ 192 w 265"/>
                <a:gd name="T81" fmla="*/ 223 h 229"/>
                <a:gd name="T82" fmla="*/ 150 w 265"/>
                <a:gd name="T83" fmla="*/ 111 h 229"/>
                <a:gd name="T84" fmla="*/ 65 w 265"/>
                <a:gd name="T85" fmla="*/ 158 h 229"/>
                <a:gd name="T86" fmla="*/ 66 w 265"/>
                <a:gd name="T87" fmla="*/ 130 h 229"/>
                <a:gd name="T88" fmla="*/ 179 w 265"/>
                <a:gd name="T89" fmla="*/ 102 h 229"/>
                <a:gd name="T90" fmla="*/ 131 w 265"/>
                <a:gd name="T91" fmla="*/ 42 h 229"/>
                <a:gd name="T92" fmla="*/ 71 w 265"/>
                <a:gd name="T93" fmla="*/ 39 h 229"/>
                <a:gd name="T94" fmla="*/ 145 w 265"/>
                <a:gd name="T95" fmla="*/ 113 h 229"/>
                <a:gd name="T96" fmla="*/ 44 w 265"/>
                <a:gd name="T97" fmla="*/ 102 h 229"/>
                <a:gd name="T98" fmla="*/ 174 w 265"/>
                <a:gd name="T99" fmla="*/ 98 h 229"/>
                <a:gd name="T100" fmla="*/ 70 w 265"/>
                <a:gd name="T101" fmla="*/ 35 h 229"/>
                <a:gd name="T102" fmla="*/ 82 w 265"/>
                <a:gd name="T103" fmla="*/ 181 h 229"/>
                <a:gd name="T104" fmla="*/ 203 w 265"/>
                <a:gd name="T105" fmla="*/ 85 h 229"/>
                <a:gd name="T106" fmla="*/ 137 w 265"/>
                <a:gd name="T107" fmla="*/ 106 h 229"/>
                <a:gd name="T108" fmla="*/ 124 w 265"/>
                <a:gd name="T109" fmla="*/ 108 h 229"/>
                <a:gd name="T110" fmla="*/ 210 w 265"/>
                <a:gd name="T111" fmla="*/ 97 h 229"/>
                <a:gd name="T112" fmla="*/ 221 w 265"/>
                <a:gd name="T113" fmla="*/ 96 h 229"/>
                <a:gd name="T114" fmla="*/ 50 w 265"/>
                <a:gd name="T115" fmla="*/ 111 h 229"/>
                <a:gd name="T116" fmla="*/ 80 w 265"/>
                <a:gd name="T117" fmla="*/ 144 h 229"/>
                <a:gd name="T118" fmla="*/ 65 w 265"/>
                <a:gd name="T119" fmla="*/ 155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5" h="229">
                  <a:moveTo>
                    <a:pt x="190" y="221"/>
                  </a:moveTo>
                  <a:cubicBezTo>
                    <a:pt x="190" y="221"/>
                    <a:pt x="190" y="221"/>
                    <a:pt x="190" y="221"/>
                  </a:cubicBezTo>
                  <a:cubicBezTo>
                    <a:pt x="189" y="222"/>
                    <a:pt x="188" y="221"/>
                    <a:pt x="188" y="221"/>
                  </a:cubicBezTo>
                  <a:cubicBezTo>
                    <a:pt x="188" y="220"/>
                    <a:pt x="187" y="219"/>
                    <a:pt x="187" y="219"/>
                  </a:cubicBezTo>
                  <a:cubicBezTo>
                    <a:pt x="187" y="218"/>
                    <a:pt x="187" y="218"/>
                    <a:pt x="187" y="217"/>
                  </a:cubicBezTo>
                  <a:cubicBezTo>
                    <a:pt x="187" y="199"/>
                    <a:pt x="187" y="181"/>
                    <a:pt x="187" y="163"/>
                  </a:cubicBezTo>
                  <a:cubicBezTo>
                    <a:pt x="187" y="144"/>
                    <a:pt x="187" y="124"/>
                    <a:pt x="187" y="105"/>
                  </a:cubicBezTo>
                  <a:cubicBezTo>
                    <a:pt x="187" y="100"/>
                    <a:pt x="187" y="96"/>
                    <a:pt x="187" y="91"/>
                  </a:cubicBezTo>
                  <a:cubicBezTo>
                    <a:pt x="187" y="87"/>
                    <a:pt x="187" y="82"/>
                    <a:pt x="187" y="78"/>
                  </a:cubicBezTo>
                  <a:cubicBezTo>
                    <a:pt x="187" y="70"/>
                    <a:pt x="187" y="61"/>
                    <a:pt x="187" y="53"/>
                  </a:cubicBezTo>
                  <a:cubicBezTo>
                    <a:pt x="187" y="53"/>
                    <a:pt x="187" y="53"/>
                    <a:pt x="187" y="52"/>
                  </a:cubicBezTo>
                  <a:cubicBezTo>
                    <a:pt x="187" y="52"/>
                    <a:pt x="187" y="52"/>
                    <a:pt x="187" y="52"/>
                  </a:cubicBezTo>
                  <a:cubicBezTo>
                    <a:pt x="187" y="52"/>
                    <a:pt x="186" y="53"/>
                    <a:pt x="186" y="53"/>
                  </a:cubicBezTo>
                  <a:cubicBezTo>
                    <a:pt x="186" y="57"/>
                    <a:pt x="186" y="60"/>
                    <a:pt x="185" y="64"/>
                  </a:cubicBezTo>
                  <a:cubicBezTo>
                    <a:pt x="185" y="67"/>
                    <a:pt x="184" y="69"/>
                    <a:pt x="184" y="72"/>
                  </a:cubicBezTo>
                  <a:cubicBezTo>
                    <a:pt x="184" y="75"/>
                    <a:pt x="184" y="78"/>
                    <a:pt x="183" y="81"/>
                  </a:cubicBezTo>
                  <a:cubicBezTo>
                    <a:pt x="183" y="85"/>
                    <a:pt x="183" y="88"/>
                    <a:pt x="182" y="92"/>
                  </a:cubicBezTo>
                  <a:cubicBezTo>
                    <a:pt x="182" y="94"/>
                    <a:pt x="182" y="97"/>
                    <a:pt x="181" y="99"/>
                  </a:cubicBezTo>
                  <a:cubicBezTo>
                    <a:pt x="181" y="102"/>
                    <a:pt x="181" y="104"/>
                    <a:pt x="180" y="106"/>
                  </a:cubicBezTo>
                  <a:cubicBezTo>
                    <a:pt x="179" y="108"/>
                    <a:pt x="179" y="108"/>
                    <a:pt x="177" y="107"/>
                  </a:cubicBezTo>
                  <a:cubicBezTo>
                    <a:pt x="177" y="107"/>
                    <a:pt x="177" y="108"/>
                    <a:pt x="177" y="108"/>
                  </a:cubicBezTo>
                  <a:cubicBezTo>
                    <a:pt x="177" y="109"/>
                    <a:pt x="176" y="109"/>
                    <a:pt x="176" y="110"/>
                  </a:cubicBezTo>
                  <a:cubicBezTo>
                    <a:pt x="175" y="111"/>
                    <a:pt x="175" y="111"/>
                    <a:pt x="174" y="111"/>
                  </a:cubicBezTo>
                  <a:cubicBezTo>
                    <a:pt x="173" y="110"/>
                    <a:pt x="173" y="110"/>
                    <a:pt x="172" y="109"/>
                  </a:cubicBezTo>
                  <a:cubicBezTo>
                    <a:pt x="172" y="108"/>
                    <a:pt x="172" y="107"/>
                    <a:pt x="171" y="106"/>
                  </a:cubicBezTo>
                  <a:cubicBezTo>
                    <a:pt x="171" y="106"/>
                    <a:pt x="171" y="106"/>
                    <a:pt x="171" y="106"/>
                  </a:cubicBezTo>
                  <a:cubicBezTo>
                    <a:pt x="171" y="108"/>
                    <a:pt x="170" y="110"/>
                    <a:pt x="169" y="112"/>
                  </a:cubicBezTo>
                  <a:cubicBezTo>
                    <a:pt x="169" y="112"/>
                    <a:pt x="169" y="113"/>
                    <a:pt x="169" y="113"/>
                  </a:cubicBezTo>
                  <a:cubicBezTo>
                    <a:pt x="168" y="114"/>
                    <a:pt x="167" y="114"/>
                    <a:pt x="167" y="113"/>
                  </a:cubicBezTo>
                  <a:cubicBezTo>
                    <a:pt x="166" y="112"/>
                    <a:pt x="166" y="112"/>
                    <a:pt x="166" y="111"/>
                  </a:cubicBezTo>
                  <a:cubicBezTo>
                    <a:pt x="166" y="111"/>
                    <a:pt x="166" y="111"/>
                    <a:pt x="165" y="112"/>
                  </a:cubicBezTo>
                  <a:cubicBezTo>
                    <a:pt x="165" y="112"/>
                    <a:pt x="164" y="112"/>
                    <a:pt x="163" y="112"/>
                  </a:cubicBezTo>
                  <a:cubicBezTo>
                    <a:pt x="163" y="111"/>
                    <a:pt x="162" y="110"/>
                    <a:pt x="162" y="110"/>
                  </a:cubicBezTo>
                  <a:cubicBezTo>
                    <a:pt x="162" y="108"/>
                    <a:pt x="162" y="106"/>
                    <a:pt x="161" y="104"/>
                  </a:cubicBezTo>
                  <a:cubicBezTo>
                    <a:pt x="161" y="103"/>
                    <a:pt x="161" y="102"/>
                    <a:pt x="161" y="101"/>
                  </a:cubicBezTo>
                  <a:cubicBezTo>
                    <a:pt x="160" y="101"/>
                    <a:pt x="160" y="102"/>
                    <a:pt x="160" y="102"/>
                  </a:cubicBezTo>
                  <a:cubicBezTo>
                    <a:pt x="160" y="105"/>
                    <a:pt x="159" y="107"/>
                    <a:pt x="159" y="110"/>
                  </a:cubicBezTo>
                  <a:cubicBezTo>
                    <a:pt x="158" y="112"/>
                    <a:pt x="158" y="114"/>
                    <a:pt x="157" y="117"/>
                  </a:cubicBezTo>
                  <a:cubicBezTo>
                    <a:pt x="157" y="118"/>
                    <a:pt x="156" y="119"/>
                    <a:pt x="156" y="120"/>
                  </a:cubicBezTo>
                  <a:cubicBezTo>
                    <a:pt x="156" y="121"/>
                    <a:pt x="155" y="121"/>
                    <a:pt x="154" y="121"/>
                  </a:cubicBezTo>
                  <a:cubicBezTo>
                    <a:pt x="154" y="121"/>
                    <a:pt x="153" y="121"/>
                    <a:pt x="153" y="120"/>
                  </a:cubicBezTo>
                  <a:cubicBezTo>
                    <a:pt x="152" y="119"/>
                    <a:pt x="152" y="118"/>
                    <a:pt x="152" y="118"/>
                  </a:cubicBezTo>
                  <a:cubicBezTo>
                    <a:pt x="152" y="118"/>
                    <a:pt x="152" y="118"/>
                    <a:pt x="152" y="118"/>
                  </a:cubicBezTo>
                  <a:cubicBezTo>
                    <a:pt x="151" y="118"/>
                    <a:pt x="150" y="118"/>
                    <a:pt x="150" y="117"/>
                  </a:cubicBezTo>
                  <a:cubicBezTo>
                    <a:pt x="150" y="116"/>
                    <a:pt x="149" y="116"/>
                    <a:pt x="149" y="115"/>
                  </a:cubicBezTo>
                  <a:cubicBezTo>
                    <a:pt x="149" y="114"/>
                    <a:pt x="149" y="113"/>
                    <a:pt x="148" y="112"/>
                  </a:cubicBezTo>
                  <a:cubicBezTo>
                    <a:pt x="148" y="114"/>
                    <a:pt x="148" y="116"/>
                    <a:pt x="148" y="118"/>
                  </a:cubicBezTo>
                  <a:cubicBezTo>
                    <a:pt x="147" y="122"/>
                    <a:pt x="147" y="126"/>
                    <a:pt x="147" y="129"/>
                  </a:cubicBezTo>
                  <a:cubicBezTo>
                    <a:pt x="146" y="133"/>
                    <a:pt x="146" y="138"/>
                    <a:pt x="145" y="142"/>
                  </a:cubicBezTo>
                  <a:cubicBezTo>
                    <a:pt x="145" y="145"/>
                    <a:pt x="145" y="148"/>
                    <a:pt x="145" y="151"/>
                  </a:cubicBezTo>
                  <a:cubicBezTo>
                    <a:pt x="144" y="153"/>
                    <a:pt x="144" y="155"/>
                    <a:pt x="144" y="157"/>
                  </a:cubicBezTo>
                  <a:cubicBezTo>
                    <a:pt x="144" y="164"/>
                    <a:pt x="144" y="172"/>
                    <a:pt x="144" y="180"/>
                  </a:cubicBezTo>
                  <a:cubicBezTo>
                    <a:pt x="144" y="186"/>
                    <a:pt x="143" y="192"/>
                    <a:pt x="143" y="198"/>
                  </a:cubicBezTo>
                  <a:cubicBezTo>
                    <a:pt x="143" y="200"/>
                    <a:pt x="142" y="203"/>
                    <a:pt x="142" y="205"/>
                  </a:cubicBezTo>
                  <a:cubicBezTo>
                    <a:pt x="141" y="211"/>
                    <a:pt x="141" y="217"/>
                    <a:pt x="141" y="223"/>
                  </a:cubicBezTo>
                  <a:cubicBezTo>
                    <a:pt x="141" y="223"/>
                    <a:pt x="141" y="224"/>
                    <a:pt x="141" y="225"/>
                  </a:cubicBezTo>
                  <a:cubicBezTo>
                    <a:pt x="141" y="225"/>
                    <a:pt x="140" y="226"/>
                    <a:pt x="139" y="226"/>
                  </a:cubicBezTo>
                  <a:cubicBezTo>
                    <a:pt x="139" y="227"/>
                    <a:pt x="139" y="228"/>
                    <a:pt x="139" y="229"/>
                  </a:cubicBezTo>
                  <a:cubicBezTo>
                    <a:pt x="139" y="229"/>
                    <a:pt x="138" y="229"/>
                    <a:pt x="137" y="229"/>
                  </a:cubicBezTo>
                  <a:cubicBezTo>
                    <a:pt x="137" y="228"/>
                    <a:pt x="137" y="228"/>
                    <a:pt x="137" y="227"/>
                  </a:cubicBezTo>
                  <a:cubicBezTo>
                    <a:pt x="137" y="213"/>
                    <a:pt x="137" y="199"/>
                    <a:pt x="137" y="185"/>
                  </a:cubicBezTo>
                  <a:cubicBezTo>
                    <a:pt x="137" y="178"/>
                    <a:pt x="137" y="171"/>
                    <a:pt x="137" y="164"/>
                  </a:cubicBezTo>
                  <a:cubicBezTo>
                    <a:pt x="137" y="160"/>
                    <a:pt x="136" y="156"/>
                    <a:pt x="136" y="152"/>
                  </a:cubicBezTo>
                  <a:cubicBezTo>
                    <a:pt x="135" y="147"/>
                    <a:pt x="135" y="141"/>
                    <a:pt x="135" y="136"/>
                  </a:cubicBezTo>
                  <a:cubicBezTo>
                    <a:pt x="135" y="126"/>
                    <a:pt x="135" y="116"/>
                    <a:pt x="135" y="105"/>
                  </a:cubicBezTo>
                  <a:cubicBezTo>
                    <a:pt x="135" y="97"/>
                    <a:pt x="135" y="89"/>
                    <a:pt x="136" y="81"/>
                  </a:cubicBezTo>
                  <a:cubicBezTo>
                    <a:pt x="136" y="73"/>
                    <a:pt x="136" y="65"/>
                    <a:pt x="136" y="57"/>
                  </a:cubicBezTo>
                  <a:cubicBezTo>
                    <a:pt x="136" y="50"/>
                    <a:pt x="136" y="43"/>
                    <a:pt x="136" y="36"/>
                  </a:cubicBezTo>
                  <a:cubicBezTo>
                    <a:pt x="136" y="36"/>
                    <a:pt x="136" y="35"/>
                    <a:pt x="136" y="35"/>
                  </a:cubicBezTo>
                  <a:cubicBezTo>
                    <a:pt x="136" y="35"/>
                    <a:pt x="136" y="35"/>
                    <a:pt x="136" y="35"/>
                  </a:cubicBezTo>
                  <a:cubicBezTo>
                    <a:pt x="136" y="36"/>
                    <a:pt x="136" y="37"/>
                    <a:pt x="136" y="38"/>
                  </a:cubicBezTo>
                  <a:cubicBezTo>
                    <a:pt x="135" y="43"/>
                    <a:pt x="135" y="48"/>
                    <a:pt x="134" y="53"/>
                  </a:cubicBezTo>
                  <a:cubicBezTo>
                    <a:pt x="133" y="57"/>
                    <a:pt x="132" y="60"/>
                    <a:pt x="132" y="64"/>
                  </a:cubicBezTo>
                  <a:cubicBezTo>
                    <a:pt x="131" y="69"/>
                    <a:pt x="130" y="74"/>
                    <a:pt x="130" y="79"/>
                  </a:cubicBezTo>
                  <a:cubicBezTo>
                    <a:pt x="130" y="82"/>
                    <a:pt x="129" y="85"/>
                    <a:pt x="129" y="89"/>
                  </a:cubicBezTo>
                  <a:cubicBezTo>
                    <a:pt x="129" y="93"/>
                    <a:pt x="128" y="97"/>
                    <a:pt x="128" y="101"/>
                  </a:cubicBezTo>
                  <a:cubicBezTo>
                    <a:pt x="128" y="103"/>
                    <a:pt x="128" y="105"/>
                    <a:pt x="127" y="107"/>
                  </a:cubicBezTo>
                  <a:cubicBezTo>
                    <a:pt x="126" y="109"/>
                    <a:pt x="126" y="111"/>
                    <a:pt x="125" y="112"/>
                  </a:cubicBezTo>
                  <a:cubicBezTo>
                    <a:pt x="125" y="113"/>
                    <a:pt x="125" y="113"/>
                    <a:pt x="124" y="114"/>
                  </a:cubicBezTo>
                  <a:cubicBezTo>
                    <a:pt x="124" y="114"/>
                    <a:pt x="123" y="114"/>
                    <a:pt x="122" y="114"/>
                  </a:cubicBezTo>
                  <a:cubicBezTo>
                    <a:pt x="122" y="113"/>
                    <a:pt x="121" y="113"/>
                    <a:pt x="121" y="113"/>
                  </a:cubicBezTo>
                  <a:cubicBezTo>
                    <a:pt x="120" y="112"/>
                    <a:pt x="120" y="110"/>
                    <a:pt x="119" y="109"/>
                  </a:cubicBezTo>
                  <a:cubicBezTo>
                    <a:pt x="119" y="108"/>
                    <a:pt x="119" y="107"/>
                    <a:pt x="118" y="107"/>
                  </a:cubicBezTo>
                  <a:cubicBezTo>
                    <a:pt x="118" y="107"/>
                    <a:pt x="118" y="108"/>
                    <a:pt x="117" y="108"/>
                  </a:cubicBezTo>
                  <a:cubicBezTo>
                    <a:pt x="117" y="108"/>
                    <a:pt x="117" y="109"/>
                    <a:pt x="116" y="109"/>
                  </a:cubicBezTo>
                  <a:cubicBezTo>
                    <a:pt x="116" y="109"/>
                    <a:pt x="115" y="110"/>
                    <a:pt x="115" y="110"/>
                  </a:cubicBezTo>
                  <a:cubicBezTo>
                    <a:pt x="115" y="111"/>
                    <a:pt x="114" y="113"/>
                    <a:pt x="114" y="114"/>
                  </a:cubicBezTo>
                  <a:cubicBezTo>
                    <a:pt x="114" y="114"/>
                    <a:pt x="113" y="115"/>
                    <a:pt x="113" y="115"/>
                  </a:cubicBezTo>
                  <a:cubicBezTo>
                    <a:pt x="113" y="115"/>
                    <a:pt x="113" y="116"/>
                    <a:pt x="113" y="116"/>
                  </a:cubicBezTo>
                  <a:cubicBezTo>
                    <a:pt x="112" y="116"/>
                    <a:pt x="111" y="116"/>
                    <a:pt x="111" y="117"/>
                  </a:cubicBezTo>
                  <a:cubicBezTo>
                    <a:pt x="111" y="117"/>
                    <a:pt x="110" y="117"/>
                    <a:pt x="110" y="116"/>
                  </a:cubicBezTo>
                  <a:cubicBezTo>
                    <a:pt x="109" y="115"/>
                    <a:pt x="109" y="115"/>
                    <a:pt x="109" y="114"/>
                  </a:cubicBezTo>
                  <a:cubicBezTo>
                    <a:pt x="108" y="110"/>
                    <a:pt x="107" y="105"/>
                    <a:pt x="107" y="101"/>
                  </a:cubicBezTo>
                  <a:cubicBezTo>
                    <a:pt x="107" y="100"/>
                    <a:pt x="106" y="100"/>
                    <a:pt x="106" y="99"/>
                  </a:cubicBezTo>
                  <a:cubicBezTo>
                    <a:pt x="106" y="99"/>
                    <a:pt x="105" y="100"/>
                    <a:pt x="105" y="101"/>
                  </a:cubicBezTo>
                  <a:cubicBezTo>
                    <a:pt x="104" y="104"/>
                    <a:pt x="103" y="107"/>
                    <a:pt x="102" y="110"/>
                  </a:cubicBezTo>
                  <a:cubicBezTo>
                    <a:pt x="101" y="113"/>
                    <a:pt x="101" y="115"/>
                    <a:pt x="100" y="117"/>
                  </a:cubicBezTo>
                  <a:cubicBezTo>
                    <a:pt x="100" y="118"/>
                    <a:pt x="100" y="119"/>
                    <a:pt x="100" y="120"/>
                  </a:cubicBezTo>
                  <a:cubicBezTo>
                    <a:pt x="100" y="121"/>
                    <a:pt x="100" y="121"/>
                    <a:pt x="99" y="121"/>
                  </a:cubicBezTo>
                  <a:cubicBezTo>
                    <a:pt x="99" y="122"/>
                    <a:pt x="99" y="122"/>
                    <a:pt x="98" y="122"/>
                  </a:cubicBezTo>
                  <a:cubicBezTo>
                    <a:pt x="98" y="122"/>
                    <a:pt x="97" y="122"/>
                    <a:pt x="97" y="121"/>
                  </a:cubicBezTo>
                  <a:cubicBezTo>
                    <a:pt x="97" y="121"/>
                    <a:pt x="97" y="120"/>
                    <a:pt x="96" y="119"/>
                  </a:cubicBezTo>
                  <a:cubicBezTo>
                    <a:pt x="96" y="116"/>
                    <a:pt x="95" y="113"/>
                    <a:pt x="94" y="109"/>
                  </a:cubicBezTo>
                  <a:cubicBezTo>
                    <a:pt x="93" y="105"/>
                    <a:pt x="92" y="100"/>
                    <a:pt x="90" y="96"/>
                  </a:cubicBezTo>
                  <a:cubicBezTo>
                    <a:pt x="90" y="95"/>
                    <a:pt x="90" y="95"/>
                    <a:pt x="90" y="95"/>
                  </a:cubicBezTo>
                  <a:cubicBezTo>
                    <a:pt x="90" y="96"/>
                    <a:pt x="90" y="97"/>
                    <a:pt x="90" y="97"/>
                  </a:cubicBezTo>
                  <a:cubicBezTo>
                    <a:pt x="89" y="102"/>
                    <a:pt x="89" y="107"/>
                    <a:pt x="88" y="111"/>
                  </a:cubicBezTo>
                  <a:cubicBezTo>
                    <a:pt x="88" y="116"/>
                    <a:pt x="88" y="120"/>
                    <a:pt x="88" y="124"/>
                  </a:cubicBezTo>
                  <a:cubicBezTo>
                    <a:pt x="88" y="127"/>
                    <a:pt x="88" y="129"/>
                    <a:pt x="88" y="132"/>
                  </a:cubicBezTo>
                  <a:cubicBezTo>
                    <a:pt x="87" y="139"/>
                    <a:pt x="87" y="145"/>
                    <a:pt x="87" y="152"/>
                  </a:cubicBezTo>
                  <a:cubicBezTo>
                    <a:pt x="87" y="157"/>
                    <a:pt x="87" y="163"/>
                    <a:pt x="87" y="168"/>
                  </a:cubicBezTo>
                  <a:cubicBezTo>
                    <a:pt x="87" y="176"/>
                    <a:pt x="87" y="185"/>
                    <a:pt x="87" y="193"/>
                  </a:cubicBezTo>
                  <a:cubicBezTo>
                    <a:pt x="87" y="195"/>
                    <a:pt x="87" y="197"/>
                    <a:pt x="87" y="199"/>
                  </a:cubicBezTo>
                  <a:cubicBezTo>
                    <a:pt x="87" y="199"/>
                    <a:pt x="86" y="199"/>
                    <a:pt x="86" y="199"/>
                  </a:cubicBezTo>
                  <a:cubicBezTo>
                    <a:pt x="86" y="200"/>
                    <a:pt x="85" y="200"/>
                    <a:pt x="85" y="200"/>
                  </a:cubicBezTo>
                  <a:cubicBezTo>
                    <a:pt x="85" y="200"/>
                    <a:pt x="85" y="199"/>
                    <a:pt x="84" y="199"/>
                  </a:cubicBezTo>
                  <a:cubicBezTo>
                    <a:pt x="84" y="199"/>
                    <a:pt x="84" y="199"/>
                    <a:pt x="84" y="199"/>
                  </a:cubicBezTo>
                  <a:cubicBezTo>
                    <a:pt x="84" y="200"/>
                    <a:pt x="84" y="200"/>
                    <a:pt x="84" y="200"/>
                  </a:cubicBezTo>
                  <a:cubicBezTo>
                    <a:pt x="84" y="203"/>
                    <a:pt x="84" y="205"/>
                    <a:pt x="84" y="207"/>
                  </a:cubicBezTo>
                  <a:cubicBezTo>
                    <a:pt x="84" y="208"/>
                    <a:pt x="84" y="209"/>
                    <a:pt x="83" y="209"/>
                  </a:cubicBezTo>
                  <a:cubicBezTo>
                    <a:pt x="83" y="209"/>
                    <a:pt x="83" y="209"/>
                    <a:pt x="83" y="210"/>
                  </a:cubicBezTo>
                  <a:cubicBezTo>
                    <a:pt x="82" y="210"/>
                    <a:pt x="82" y="210"/>
                    <a:pt x="82" y="210"/>
                  </a:cubicBezTo>
                  <a:cubicBezTo>
                    <a:pt x="81" y="210"/>
                    <a:pt x="81" y="210"/>
                    <a:pt x="81" y="209"/>
                  </a:cubicBezTo>
                  <a:cubicBezTo>
                    <a:pt x="81" y="209"/>
                    <a:pt x="81" y="209"/>
                    <a:pt x="81" y="209"/>
                  </a:cubicBezTo>
                  <a:cubicBezTo>
                    <a:pt x="80" y="204"/>
                    <a:pt x="80" y="200"/>
                    <a:pt x="80" y="196"/>
                  </a:cubicBezTo>
                  <a:cubicBezTo>
                    <a:pt x="80" y="187"/>
                    <a:pt x="80" y="178"/>
                    <a:pt x="79" y="170"/>
                  </a:cubicBezTo>
                  <a:cubicBezTo>
                    <a:pt x="79" y="166"/>
                    <a:pt x="79" y="162"/>
                    <a:pt x="79" y="159"/>
                  </a:cubicBezTo>
                  <a:cubicBezTo>
                    <a:pt x="78" y="155"/>
                    <a:pt x="78" y="151"/>
                    <a:pt x="78" y="147"/>
                  </a:cubicBezTo>
                  <a:cubicBezTo>
                    <a:pt x="77" y="144"/>
                    <a:pt x="77" y="140"/>
                    <a:pt x="77" y="137"/>
                  </a:cubicBezTo>
                  <a:cubicBezTo>
                    <a:pt x="77" y="130"/>
                    <a:pt x="76" y="122"/>
                    <a:pt x="76" y="115"/>
                  </a:cubicBezTo>
                  <a:cubicBezTo>
                    <a:pt x="75" y="106"/>
                    <a:pt x="75" y="98"/>
                    <a:pt x="75" y="90"/>
                  </a:cubicBezTo>
                  <a:cubicBezTo>
                    <a:pt x="75" y="83"/>
                    <a:pt x="75" y="77"/>
                    <a:pt x="74" y="70"/>
                  </a:cubicBezTo>
                  <a:cubicBezTo>
                    <a:pt x="74" y="67"/>
                    <a:pt x="74" y="63"/>
                    <a:pt x="74" y="60"/>
                  </a:cubicBezTo>
                  <a:cubicBezTo>
                    <a:pt x="74" y="55"/>
                    <a:pt x="74" y="51"/>
                    <a:pt x="74" y="46"/>
                  </a:cubicBezTo>
                  <a:cubicBezTo>
                    <a:pt x="74" y="46"/>
                    <a:pt x="74" y="46"/>
                    <a:pt x="74" y="45"/>
                  </a:cubicBezTo>
                  <a:cubicBezTo>
                    <a:pt x="74" y="47"/>
                    <a:pt x="74" y="48"/>
                    <a:pt x="73" y="49"/>
                  </a:cubicBezTo>
                  <a:cubicBezTo>
                    <a:pt x="73" y="53"/>
                    <a:pt x="72" y="58"/>
                    <a:pt x="72" y="63"/>
                  </a:cubicBezTo>
                  <a:cubicBezTo>
                    <a:pt x="71" y="67"/>
                    <a:pt x="71" y="71"/>
                    <a:pt x="70" y="76"/>
                  </a:cubicBezTo>
                  <a:cubicBezTo>
                    <a:pt x="69" y="84"/>
                    <a:pt x="70" y="93"/>
                    <a:pt x="69" y="102"/>
                  </a:cubicBezTo>
                  <a:cubicBezTo>
                    <a:pt x="69" y="113"/>
                    <a:pt x="69" y="124"/>
                    <a:pt x="69" y="135"/>
                  </a:cubicBezTo>
                  <a:cubicBezTo>
                    <a:pt x="68" y="142"/>
                    <a:pt x="68" y="149"/>
                    <a:pt x="67" y="156"/>
                  </a:cubicBezTo>
                  <a:cubicBezTo>
                    <a:pt x="67" y="161"/>
                    <a:pt x="66" y="166"/>
                    <a:pt x="66" y="171"/>
                  </a:cubicBezTo>
                  <a:cubicBezTo>
                    <a:pt x="65" y="174"/>
                    <a:pt x="65" y="176"/>
                    <a:pt x="65" y="179"/>
                  </a:cubicBezTo>
                  <a:cubicBezTo>
                    <a:pt x="64" y="180"/>
                    <a:pt x="64" y="182"/>
                    <a:pt x="64" y="183"/>
                  </a:cubicBezTo>
                  <a:cubicBezTo>
                    <a:pt x="64" y="184"/>
                    <a:pt x="64" y="185"/>
                    <a:pt x="62" y="185"/>
                  </a:cubicBezTo>
                  <a:cubicBezTo>
                    <a:pt x="62" y="185"/>
                    <a:pt x="62" y="185"/>
                    <a:pt x="62" y="185"/>
                  </a:cubicBezTo>
                  <a:cubicBezTo>
                    <a:pt x="61" y="185"/>
                    <a:pt x="61" y="185"/>
                    <a:pt x="60" y="184"/>
                  </a:cubicBezTo>
                  <a:cubicBezTo>
                    <a:pt x="60" y="183"/>
                    <a:pt x="60" y="183"/>
                    <a:pt x="60" y="182"/>
                  </a:cubicBezTo>
                  <a:cubicBezTo>
                    <a:pt x="60" y="177"/>
                    <a:pt x="59" y="172"/>
                    <a:pt x="59" y="167"/>
                  </a:cubicBezTo>
                  <a:cubicBezTo>
                    <a:pt x="58" y="161"/>
                    <a:pt x="58" y="155"/>
                    <a:pt x="57" y="149"/>
                  </a:cubicBezTo>
                  <a:cubicBezTo>
                    <a:pt x="57" y="144"/>
                    <a:pt x="56" y="138"/>
                    <a:pt x="56" y="132"/>
                  </a:cubicBezTo>
                  <a:cubicBezTo>
                    <a:pt x="55" y="130"/>
                    <a:pt x="55" y="127"/>
                    <a:pt x="55" y="124"/>
                  </a:cubicBezTo>
                  <a:cubicBezTo>
                    <a:pt x="55" y="118"/>
                    <a:pt x="55" y="112"/>
                    <a:pt x="55" y="106"/>
                  </a:cubicBezTo>
                  <a:cubicBezTo>
                    <a:pt x="55" y="104"/>
                    <a:pt x="55" y="102"/>
                    <a:pt x="55" y="100"/>
                  </a:cubicBezTo>
                  <a:cubicBezTo>
                    <a:pt x="55" y="100"/>
                    <a:pt x="55" y="100"/>
                    <a:pt x="55" y="100"/>
                  </a:cubicBezTo>
                  <a:cubicBezTo>
                    <a:pt x="55" y="100"/>
                    <a:pt x="54" y="100"/>
                    <a:pt x="54" y="100"/>
                  </a:cubicBezTo>
                  <a:cubicBezTo>
                    <a:pt x="53" y="104"/>
                    <a:pt x="52" y="108"/>
                    <a:pt x="51" y="112"/>
                  </a:cubicBezTo>
                  <a:cubicBezTo>
                    <a:pt x="51" y="113"/>
                    <a:pt x="51" y="113"/>
                    <a:pt x="51" y="114"/>
                  </a:cubicBezTo>
                  <a:cubicBezTo>
                    <a:pt x="51" y="114"/>
                    <a:pt x="51" y="114"/>
                    <a:pt x="51" y="115"/>
                  </a:cubicBezTo>
                  <a:cubicBezTo>
                    <a:pt x="51" y="116"/>
                    <a:pt x="50" y="116"/>
                    <a:pt x="49" y="116"/>
                  </a:cubicBezTo>
                  <a:cubicBezTo>
                    <a:pt x="49" y="116"/>
                    <a:pt x="49" y="116"/>
                    <a:pt x="49" y="116"/>
                  </a:cubicBezTo>
                  <a:cubicBezTo>
                    <a:pt x="48" y="116"/>
                    <a:pt x="48" y="117"/>
                    <a:pt x="48" y="118"/>
                  </a:cubicBezTo>
                  <a:cubicBezTo>
                    <a:pt x="48" y="119"/>
                    <a:pt x="47" y="120"/>
                    <a:pt x="47" y="122"/>
                  </a:cubicBezTo>
                  <a:cubicBezTo>
                    <a:pt x="47" y="122"/>
                    <a:pt x="47" y="122"/>
                    <a:pt x="46" y="123"/>
                  </a:cubicBezTo>
                  <a:cubicBezTo>
                    <a:pt x="46" y="123"/>
                    <a:pt x="45" y="123"/>
                    <a:pt x="45" y="122"/>
                  </a:cubicBezTo>
                  <a:cubicBezTo>
                    <a:pt x="44" y="122"/>
                    <a:pt x="44" y="121"/>
                    <a:pt x="43" y="121"/>
                  </a:cubicBezTo>
                  <a:cubicBezTo>
                    <a:pt x="41" y="118"/>
                    <a:pt x="40" y="116"/>
                    <a:pt x="39" y="113"/>
                  </a:cubicBezTo>
                  <a:cubicBezTo>
                    <a:pt x="38" y="111"/>
                    <a:pt x="37" y="110"/>
                    <a:pt x="37" y="108"/>
                  </a:cubicBezTo>
                  <a:cubicBezTo>
                    <a:pt x="36" y="108"/>
                    <a:pt x="36" y="108"/>
                    <a:pt x="36" y="108"/>
                  </a:cubicBezTo>
                  <a:cubicBezTo>
                    <a:pt x="32" y="108"/>
                    <a:pt x="29" y="108"/>
                    <a:pt x="25" y="109"/>
                  </a:cubicBezTo>
                  <a:cubicBezTo>
                    <a:pt x="22" y="109"/>
                    <a:pt x="18" y="109"/>
                    <a:pt x="15" y="109"/>
                  </a:cubicBezTo>
                  <a:cubicBezTo>
                    <a:pt x="12" y="109"/>
                    <a:pt x="10" y="109"/>
                    <a:pt x="7" y="109"/>
                  </a:cubicBezTo>
                  <a:cubicBezTo>
                    <a:pt x="7" y="109"/>
                    <a:pt x="7" y="109"/>
                    <a:pt x="6" y="109"/>
                  </a:cubicBezTo>
                  <a:cubicBezTo>
                    <a:pt x="6" y="110"/>
                    <a:pt x="5" y="110"/>
                    <a:pt x="4" y="110"/>
                  </a:cubicBezTo>
                  <a:cubicBezTo>
                    <a:pt x="4" y="109"/>
                    <a:pt x="4" y="109"/>
                    <a:pt x="3" y="109"/>
                  </a:cubicBezTo>
                  <a:cubicBezTo>
                    <a:pt x="2" y="108"/>
                    <a:pt x="3" y="107"/>
                    <a:pt x="3" y="107"/>
                  </a:cubicBezTo>
                  <a:cubicBezTo>
                    <a:pt x="4" y="107"/>
                    <a:pt x="4" y="106"/>
                    <a:pt x="5" y="106"/>
                  </a:cubicBezTo>
                  <a:cubicBezTo>
                    <a:pt x="5" y="106"/>
                    <a:pt x="6" y="106"/>
                    <a:pt x="6" y="106"/>
                  </a:cubicBezTo>
                  <a:cubicBezTo>
                    <a:pt x="7" y="107"/>
                    <a:pt x="7" y="107"/>
                    <a:pt x="8" y="107"/>
                  </a:cubicBezTo>
                  <a:cubicBezTo>
                    <a:pt x="13" y="107"/>
                    <a:pt x="19" y="108"/>
                    <a:pt x="25" y="107"/>
                  </a:cubicBezTo>
                  <a:cubicBezTo>
                    <a:pt x="29" y="106"/>
                    <a:pt x="33" y="106"/>
                    <a:pt x="37" y="106"/>
                  </a:cubicBezTo>
                  <a:cubicBezTo>
                    <a:pt x="38" y="106"/>
                    <a:pt x="38" y="106"/>
                    <a:pt x="38" y="107"/>
                  </a:cubicBezTo>
                  <a:cubicBezTo>
                    <a:pt x="39" y="109"/>
                    <a:pt x="40" y="111"/>
                    <a:pt x="41" y="112"/>
                  </a:cubicBezTo>
                  <a:cubicBezTo>
                    <a:pt x="42" y="115"/>
                    <a:pt x="43" y="117"/>
                    <a:pt x="45" y="120"/>
                  </a:cubicBezTo>
                  <a:cubicBezTo>
                    <a:pt x="45" y="120"/>
                    <a:pt x="45" y="120"/>
                    <a:pt x="46" y="120"/>
                  </a:cubicBezTo>
                  <a:cubicBezTo>
                    <a:pt x="46" y="119"/>
                    <a:pt x="46" y="118"/>
                    <a:pt x="46" y="117"/>
                  </a:cubicBezTo>
                  <a:cubicBezTo>
                    <a:pt x="45" y="117"/>
                    <a:pt x="45" y="116"/>
                    <a:pt x="44" y="115"/>
                  </a:cubicBezTo>
                  <a:cubicBezTo>
                    <a:pt x="43" y="113"/>
                    <a:pt x="42" y="110"/>
                    <a:pt x="41" y="107"/>
                  </a:cubicBezTo>
                  <a:cubicBezTo>
                    <a:pt x="41" y="106"/>
                    <a:pt x="40" y="105"/>
                    <a:pt x="40" y="104"/>
                  </a:cubicBezTo>
                  <a:cubicBezTo>
                    <a:pt x="40" y="104"/>
                    <a:pt x="39" y="103"/>
                    <a:pt x="39" y="103"/>
                  </a:cubicBezTo>
                  <a:cubicBezTo>
                    <a:pt x="38" y="103"/>
                    <a:pt x="37" y="103"/>
                    <a:pt x="36" y="103"/>
                  </a:cubicBezTo>
                  <a:cubicBezTo>
                    <a:pt x="35" y="103"/>
                    <a:pt x="33" y="103"/>
                    <a:pt x="31" y="103"/>
                  </a:cubicBezTo>
                  <a:cubicBezTo>
                    <a:pt x="24" y="103"/>
                    <a:pt x="18" y="103"/>
                    <a:pt x="11" y="103"/>
                  </a:cubicBezTo>
                  <a:cubicBezTo>
                    <a:pt x="9" y="103"/>
                    <a:pt x="8" y="104"/>
                    <a:pt x="6" y="104"/>
                  </a:cubicBezTo>
                  <a:cubicBezTo>
                    <a:pt x="6" y="104"/>
                    <a:pt x="6" y="104"/>
                    <a:pt x="5" y="104"/>
                  </a:cubicBezTo>
                  <a:cubicBezTo>
                    <a:pt x="5" y="105"/>
                    <a:pt x="4" y="105"/>
                    <a:pt x="3" y="104"/>
                  </a:cubicBezTo>
                  <a:cubicBezTo>
                    <a:pt x="3" y="104"/>
                    <a:pt x="3" y="104"/>
                    <a:pt x="3" y="104"/>
                  </a:cubicBezTo>
                  <a:cubicBezTo>
                    <a:pt x="2" y="104"/>
                    <a:pt x="2" y="104"/>
                    <a:pt x="2" y="105"/>
                  </a:cubicBezTo>
                  <a:cubicBezTo>
                    <a:pt x="0" y="104"/>
                    <a:pt x="0" y="104"/>
                    <a:pt x="0" y="103"/>
                  </a:cubicBezTo>
                  <a:cubicBezTo>
                    <a:pt x="0" y="102"/>
                    <a:pt x="0" y="101"/>
                    <a:pt x="1" y="101"/>
                  </a:cubicBezTo>
                  <a:cubicBezTo>
                    <a:pt x="2" y="101"/>
                    <a:pt x="2" y="101"/>
                    <a:pt x="2" y="101"/>
                  </a:cubicBezTo>
                  <a:cubicBezTo>
                    <a:pt x="2" y="101"/>
                    <a:pt x="3" y="101"/>
                    <a:pt x="3" y="102"/>
                  </a:cubicBezTo>
                  <a:cubicBezTo>
                    <a:pt x="3" y="101"/>
                    <a:pt x="3" y="101"/>
                    <a:pt x="4" y="101"/>
                  </a:cubicBezTo>
                  <a:cubicBezTo>
                    <a:pt x="4" y="101"/>
                    <a:pt x="4" y="101"/>
                    <a:pt x="5" y="101"/>
                  </a:cubicBezTo>
                  <a:cubicBezTo>
                    <a:pt x="7" y="101"/>
                    <a:pt x="10" y="101"/>
                    <a:pt x="13" y="101"/>
                  </a:cubicBezTo>
                  <a:cubicBezTo>
                    <a:pt x="17" y="101"/>
                    <a:pt x="21" y="101"/>
                    <a:pt x="25" y="101"/>
                  </a:cubicBezTo>
                  <a:cubicBezTo>
                    <a:pt x="28" y="100"/>
                    <a:pt x="32" y="100"/>
                    <a:pt x="35" y="100"/>
                  </a:cubicBezTo>
                  <a:cubicBezTo>
                    <a:pt x="36" y="100"/>
                    <a:pt x="37" y="100"/>
                    <a:pt x="38" y="100"/>
                  </a:cubicBezTo>
                  <a:cubicBezTo>
                    <a:pt x="39" y="100"/>
                    <a:pt x="40" y="100"/>
                    <a:pt x="40" y="100"/>
                  </a:cubicBezTo>
                  <a:cubicBezTo>
                    <a:pt x="40" y="100"/>
                    <a:pt x="41" y="100"/>
                    <a:pt x="41" y="100"/>
                  </a:cubicBezTo>
                  <a:cubicBezTo>
                    <a:pt x="42" y="100"/>
                    <a:pt x="43" y="100"/>
                    <a:pt x="44" y="100"/>
                  </a:cubicBezTo>
                  <a:cubicBezTo>
                    <a:pt x="45" y="100"/>
                    <a:pt x="45" y="101"/>
                    <a:pt x="46" y="102"/>
                  </a:cubicBezTo>
                  <a:cubicBezTo>
                    <a:pt x="46" y="104"/>
                    <a:pt x="47" y="106"/>
                    <a:pt x="47" y="108"/>
                  </a:cubicBezTo>
                  <a:cubicBezTo>
                    <a:pt x="47" y="108"/>
                    <a:pt x="47" y="109"/>
                    <a:pt x="48" y="109"/>
                  </a:cubicBezTo>
                  <a:cubicBezTo>
                    <a:pt x="48" y="107"/>
                    <a:pt x="48" y="106"/>
                    <a:pt x="49" y="105"/>
                  </a:cubicBezTo>
                  <a:cubicBezTo>
                    <a:pt x="50" y="101"/>
                    <a:pt x="51" y="98"/>
                    <a:pt x="52" y="95"/>
                  </a:cubicBezTo>
                  <a:cubicBezTo>
                    <a:pt x="53" y="94"/>
                    <a:pt x="53" y="93"/>
                    <a:pt x="53" y="92"/>
                  </a:cubicBezTo>
                  <a:cubicBezTo>
                    <a:pt x="54" y="91"/>
                    <a:pt x="54" y="91"/>
                    <a:pt x="54" y="91"/>
                  </a:cubicBezTo>
                  <a:cubicBezTo>
                    <a:pt x="55" y="91"/>
                    <a:pt x="55" y="91"/>
                    <a:pt x="55" y="90"/>
                  </a:cubicBezTo>
                  <a:cubicBezTo>
                    <a:pt x="56" y="90"/>
                    <a:pt x="56" y="90"/>
                    <a:pt x="57" y="91"/>
                  </a:cubicBezTo>
                  <a:cubicBezTo>
                    <a:pt x="57" y="91"/>
                    <a:pt x="57" y="91"/>
                    <a:pt x="57" y="92"/>
                  </a:cubicBezTo>
                  <a:cubicBezTo>
                    <a:pt x="57" y="93"/>
                    <a:pt x="57" y="94"/>
                    <a:pt x="57" y="95"/>
                  </a:cubicBezTo>
                  <a:cubicBezTo>
                    <a:pt x="57" y="95"/>
                    <a:pt x="57" y="96"/>
                    <a:pt x="57" y="97"/>
                  </a:cubicBezTo>
                  <a:cubicBezTo>
                    <a:pt x="58" y="98"/>
                    <a:pt x="58" y="99"/>
                    <a:pt x="58" y="101"/>
                  </a:cubicBezTo>
                  <a:cubicBezTo>
                    <a:pt x="58" y="101"/>
                    <a:pt x="58" y="101"/>
                    <a:pt x="58" y="101"/>
                  </a:cubicBezTo>
                  <a:cubicBezTo>
                    <a:pt x="58" y="106"/>
                    <a:pt x="58" y="111"/>
                    <a:pt x="58" y="116"/>
                  </a:cubicBezTo>
                  <a:cubicBezTo>
                    <a:pt x="59" y="121"/>
                    <a:pt x="59" y="125"/>
                    <a:pt x="59" y="129"/>
                  </a:cubicBezTo>
                  <a:cubicBezTo>
                    <a:pt x="59" y="136"/>
                    <a:pt x="59" y="142"/>
                    <a:pt x="60" y="148"/>
                  </a:cubicBezTo>
                  <a:cubicBezTo>
                    <a:pt x="60" y="153"/>
                    <a:pt x="61" y="157"/>
                    <a:pt x="61" y="162"/>
                  </a:cubicBezTo>
                  <a:cubicBezTo>
                    <a:pt x="61" y="164"/>
                    <a:pt x="61" y="166"/>
                    <a:pt x="62" y="169"/>
                  </a:cubicBezTo>
                  <a:cubicBezTo>
                    <a:pt x="62" y="168"/>
                    <a:pt x="62" y="168"/>
                    <a:pt x="62" y="168"/>
                  </a:cubicBezTo>
                  <a:cubicBezTo>
                    <a:pt x="62" y="167"/>
                    <a:pt x="62" y="166"/>
                    <a:pt x="62" y="165"/>
                  </a:cubicBezTo>
                  <a:cubicBezTo>
                    <a:pt x="62" y="145"/>
                    <a:pt x="62" y="126"/>
                    <a:pt x="62" y="107"/>
                  </a:cubicBezTo>
                  <a:cubicBezTo>
                    <a:pt x="62" y="103"/>
                    <a:pt x="63" y="98"/>
                    <a:pt x="63" y="94"/>
                  </a:cubicBezTo>
                  <a:cubicBezTo>
                    <a:pt x="63" y="90"/>
                    <a:pt x="64" y="85"/>
                    <a:pt x="64" y="80"/>
                  </a:cubicBezTo>
                  <a:cubicBezTo>
                    <a:pt x="64" y="77"/>
                    <a:pt x="65" y="73"/>
                    <a:pt x="65" y="69"/>
                  </a:cubicBezTo>
                  <a:cubicBezTo>
                    <a:pt x="66" y="66"/>
                    <a:pt x="66" y="64"/>
                    <a:pt x="66" y="61"/>
                  </a:cubicBezTo>
                  <a:cubicBezTo>
                    <a:pt x="66" y="56"/>
                    <a:pt x="67" y="51"/>
                    <a:pt x="67" y="45"/>
                  </a:cubicBezTo>
                  <a:cubicBezTo>
                    <a:pt x="67" y="42"/>
                    <a:pt x="68" y="40"/>
                    <a:pt x="68" y="37"/>
                  </a:cubicBezTo>
                  <a:cubicBezTo>
                    <a:pt x="68" y="31"/>
                    <a:pt x="68" y="25"/>
                    <a:pt x="68" y="19"/>
                  </a:cubicBezTo>
                  <a:cubicBezTo>
                    <a:pt x="69" y="17"/>
                    <a:pt x="69" y="16"/>
                    <a:pt x="69" y="14"/>
                  </a:cubicBezTo>
                  <a:cubicBezTo>
                    <a:pt x="69" y="13"/>
                    <a:pt x="69" y="13"/>
                    <a:pt x="69" y="12"/>
                  </a:cubicBezTo>
                  <a:cubicBezTo>
                    <a:pt x="70" y="11"/>
                    <a:pt x="71" y="11"/>
                    <a:pt x="72" y="12"/>
                  </a:cubicBezTo>
                  <a:cubicBezTo>
                    <a:pt x="72" y="12"/>
                    <a:pt x="72" y="13"/>
                    <a:pt x="73" y="14"/>
                  </a:cubicBezTo>
                  <a:cubicBezTo>
                    <a:pt x="73" y="14"/>
                    <a:pt x="73" y="15"/>
                    <a:pt x="73" y="15"/>
                  </a:cubicBezTo>
                  <a:cubicBezTo>
                    <a:pt x="73" y="15"/>
                    <a:pt x="73" y="15"/>
                    <a:pt x="74" y="14"/>
                  </a:cubicBezTo>
                  <a:cubicBezTo>
                    <a:pt x="74" y="14"/>
                    <a:pt x="74" y="14"/>
                    <a:pt x="75" y="14"/>
                  </a:cubicBezTo>
                  <a:cubicBezTo>
                    <a:pt x="75" y="14"/>
                    <a:pt x="75" y="14"/>
                    <a:pt x="76" y="15"/>
                  </a:cubicBezTo>
                  <a:cubicBezTo>
                    <a:pt x="76" y="15"/>
                    <a:pt x="76" y="15"/>
                    <a:pt x="76" y="15"/>
                  </a:cubicBezTo>
                  <a:cubicBezTo>
                    <a:pt x="76" y="15"/>
                    <a:pt x="76" y="14"/>
                    <a:pt x="76" y="14"/>
                  </a:cubicBezTo>
                  <a:cubicBezTo>
                    <a:pt x="76" y="13"/>
                    <a:pt x="76" y="12"/>
                    <a:pt x="76" y="11"/>
                  </a:cubicBezTo>
                  <a:cubicBezTo>
                    <a:pt x="76" y="11"/>
                    <a:pt x="77" y="10"/>
                    <a:pt x="77" y="10"/>
                  </a:cubicBezTo>
                  <a:cubicBezTo>
                    <a:pt x="78" y="10"/>
                    <a:pt x="78" y="11"/>
                    <a:pt x="78" y="11"/>
                  </a:cubicBezTo>
                  <a:cubicBezTo>
                    <a:pt x="78" y="12"/>
                    <a:pt x="78" y="13"/>
                    <a:pt x="78" y="14"/>
                  </a:cubicBezTo>
                  <a:cubicBezTo>
                    <a:pt x="78" y="27"/>
                    <a:pt x="78" y="39"/>
                    <a:pt x="78" y="51"/>
                  </a:cubicBezTo>
                  <a:cubicBezTo>
                    <a:pt x="78" y="57"/>
                    <a:pt x="79" y="63"/>
                    <a:pt x="79" y="70"/>
                  </a:cubicBezTo>
                  <a:cubicBezTo>
                    <a:pt x="79" y="74"/>
                    <a:pt x="79" y="78"/>
                    <a:pt x="79" y="83"/>
                  </a:cubicBezTo>
                  <a:cubicBezTo>
                    <a:pt x="79" y="88"/>
                    <a:pt x="80" y="93"/>
                    <a:pt x="80" y="98"/>
                  </a:cubicBezTo>
                  <a:cubicBezTo>
                    <a:pt x="80" y="100"/>
                    <a:pt x="80" y="102"/>
                    <a:pt x="80" y="104"/>
                  </a:cubicBezTo>
                  <a:cubicBezTo>
                    <a:pt x="80" y="108"/>
                    <a:pt x="80" y="111"/>
                    <a:pt x="81" y="114"/>
                  </a:cubicBezTo>
                  <a:cubicBezTo>
                    <a:pt x="81" y="120"/>
                    <a:pt x="81" y="127"/>
                    <a:pt x="82" y="133"/>
                  </a:cubicBezTo>
                  <a:cubicBezTo>
                    <a:pt x="82" y="138"/>
                    <a:pt x="82" y="143"/>
                    <a:pt x="83" y="148"/>
                  </a:cubicBezTo>
                  <a:cubicBezTo>
                    <a:pt x="83" y="149"/>
                    <a:pt x="83" y="150"/>
                    <a:pt x="83" y="151"/>
                  </a:cubicBezTo>
                  <a:cubicBezTo>
                    <a:pt x="83" y="152"/>
                    <a:pt x="83" y="152"/>
                    <a:pt x="83" y="153"/>
                  </a:cubicBezTo>
                  <a:cubicBezTo>
                    <a:pt x="83" y="152"/>
                    <a:pt x="83" y="151"/>
                    <a:pt x="83" y="150"/>
                  </a:cubicBezTo>
                  <a:cubicBezTo>
                    <a:pt x="84" y="145"/>
                    <a:pt x="84" y="140"/>
                    <a:pt x="85" y="135"/>
                  </a:cubicBezTo>
                  <a:cubicBezTo>
                    <a:pt x="86" y="127"/>
                    <a:pt x="86" y="119"/>
                    <a:pt x="86" y="111"/>
                  </a:cubicBezTo>
                  <a:cubicBezTo>
                    <a:pt x="86" y="104"/>
                    <a:pt x="86" y="97"/>
                    <a:pt x="86" y="90"/>
                  </a:cubicBezTo>
                  <a:cubicBezTo>
                    <a:pt x="86" y="88"/>
                    <a:pt x="86" y="86"/>
                    <a:pt x="87" y="84"/>
                  </a:cubicBezTo>
                  <a:cubicBezTo>
                    <a:pt x="87" y="84"/>
                    <a:pt x="87" y="84"/>
                    <a:pt x="87" y="84"/>
                  </a:cubicBezTo>
                  <a:cubicBezTo>
                    <a:pt x="87" y="82"/>
                    <a:pt x="88" y="82"/>
                    <a:pt x="90" y="83"/>
                  </a:cubicBezTo>
                  <a:cubicBezTo>
                    <a:pt x="90" y="83"/>
                    <a:pt x="90" y="83"/>
                    <a:pt x="90" y="83"/>
                  </a:cubicBezTo>
                  <a:cubicBezTo>
                    <a:pt x="91" y="82"/>
                    <a:pt x="92" y="82"/>
                    <a:pt x="92" y="83"/>
                  </a:cubicBezTo>
                  <a:cubicBezTo>
                    <a:pt x="92" y="84"/>
                    <a:pt x="92" y="85"/>
                    <a:pt x="92" y="86"/>
                  </a:cubicBezTo>
                  <a:cubicBezTo>
                    <a:pt x="92" y="87"/>
                    <a:pt x="93" y="88"/>
                    <a:pt x="93" y="89"/>
                  </a:cubicBezTo>
                  <a:cubicBezTo>
                    <a:pt x="93" y="89"/>
                    <a:pt x="93" y="90"/>
                    <a:pt x="93" y="90"/>
                  </a:cubicBezTo>
                  <a:cubicBezTo>
                    <a:pt x="94" y="94"/>
                    <a:pt x="95" y="99"/>
                    <a:pt x="96" y="103"/>
                  </a:cubicBezTo>
                  <a:cubicBezTo>
                    <a:pt x="96" y="107"/>
                    <a:pt x="97" y="111"/>
                    <a:pt x="97" y="114"/>
                  </a:cubicBezTo>
                  <a:cubicBezTo>
                    <a:pt x="98" y="115"/>
                    <a:pt x="98" y="115"/>
                    <a:pt x="98" y="115"/>
                  </a:cubicBezTo>
                  <a:cubicBezTo>
                    <a:pt x="98" y="114"/>
                    <a:pt x="98" y="113"/>
                    <a:pt x="99" y="112"/>
                  </a:cubicBezTo>
                  <a:cubicBezTo>
                    <a:pt x="99" y="110"/>
                    <a:pt x="99" y="109"/>
                    <a:pt x="100" y="108"/>
                  </a:cubicBezTo>
                  <a:cubicBezTo>
                    <a:pt x="100" y="106"/>
                    <a:pt x="101" y="104"/>
                    <a:pt x="101" y="102"/>
                  </a:cubicBezTo>
                  <a:cubicBezTo>
                    <a:pt x="102" y="98"/>
                    <a:pt x="103" y="93"/>
                    <a:pt x="104" y="89"/>
                  </a:cubicBezTo>
                  <a:cubicBezTo>
                    <a:pt x="104" y="88"/>
                    <a:pt x="104" y="88"/>
                    <a:pt x="104" y="88"/>
                  </a:cubicBezTo>
                  <a:cubicBezTo>
                    <a:pt x="104" y="87"/>
                    <a:pt x="105" y="87"/>
                    <a:pt x="105" y="87"/>
                  </a:cubicBezTo>
                  <a:cubicBezTo>
                    <a:pt x="106" y="87"/>
                    <a:pt x="106" y="87"/>
                    <a:pt x="106" y="88"/>
                  </a:cubicBezTo>
                  <a:cubicBezTo>
                    <a:pt x="107" y="88"/>
                    <a:pt x="107" y="89"/>
                    <a:pt x="107" y="89"/>
                  </a:cubicBezTo>
                  <a:cubicBezTo>
                    <a:pt x="107" y="89"/>
                    <a:pt x="107" y="89"/>
                    <a:pt x="107" y="89"/>
                  </a:cubicBezTo>
                  <a:cubicBezTo>
                    <a:pt x="108" y="89"/>
                    <a:pt x="109" y="89"/>
                    <a:pt x="109" y="90"/>
                  </a:cubicBezTo>
                  <a:cubicBezTo>
                    <a:pt x="109" y="90"/>
                    <a:pt x="109" y="91"/>
                    <a:pt x="109" y="91"/>
                  </a:cubicBezTo>
                  <a:cubicBezTo>
                    <a:pt x="110" y="94"/>
                    <a:pt x="110" y="97"/>
                    <a:pt x="110" y="100"/>
                  </a:cubicBezTo>
                  <a:cubicBezTo>
                    <a:pt x="110" y="101"/>
                    <a:pt x="111" y="102"/>
                    <a:pt x="111" y="103"/>
                  </a:cubicBezTo>
                  <a:cubicBezTo>
                    <a:pt x="111" y="104"/>
                    <a:pt x="111" y="105"/>
                    <a:pt x="112" y="105"/>
                  </a:cubicBezTo>
                  <a:cubicBezTo>
                    <a:pt x="112" y="104"/>
                    <a:pt x="112" y="103"/>
                    <a:pt x="113" y="102"/>
                  </a:cubicBezTo>
                  <a:cubicBezTo>
                    <a:pt x="113" y="101"/>
                    <a:pt x="113" y="100"/>
                    <a:pt x="114" y="99"/>
                  </a:cubicBezTo>
                  <a:cubicBezTo>
                    <a:pt x="114" y="99"/>
                    <a:pt x="114" y="98"/>
                    <a:pt x="115" y="98"/>
                  </a:cubicBezTo>
                  <a:cubicBezTo>
                    <a:pt x="115" y="97"/>
                    <a:pt x="116" y="97"/>
                    <a:pt x="117" y="98"/>
                  </a:cubicBezTo>
                  <a:cubicBezTo>
                    <a:pt x="117" y="98"/>
                    <a:pt x="117" y="98"/>
                    <a:pt x="118" y="99"/>
                  </a:cubicBezTo>
                  <a:cubicBezTo>
                    <a:pt x="118" y="98"/>
                    <a:pt x="118" y="98"/>
                    <a:pt x="118" y="98"/>
                  </a:cubicBezTo>
                  <a:cubicBezTo>
                    <a:pt x="119" y="97"/>
                    <a:pt x="120" y="97"/>
                    <a:pt x="120" y="98"/>
                  </a:cubicBezTo>
                  <a:cubicBezTo>
                    <a:pt x="121" y="99"/>
                    <a:pt x="121" y="99"/>
                    <a:pt x="121" y="99"/>
                  </a:cubicBezTo>
                  <a:cubicBezTo>
                    <a:pt x="122" y="100"/>
                    <a:pt x="123" y="101"/>
                    <a:pt x="123" y="102"/>
                  </a:cubicBezTo>
                  <a:cubicBezTo>
                    <a:pt x="123" y="103"/>
                    <a:pt x="124" y="103"/>
                    <a:pt x="124" y="104"/>
                  </a:cubicBezTo>
                  <a:cubicBezTo>
                    <a:pt x="124" y="104"/>
                    <a:pt x="124" y="105"/>
                    <a:pt x="125" y="105"/>
                  </a:cubicBezTo>
                  <a:cubicBezTo>
                    <a:pt x="125" y="104"/>
                    <a:pt x="125" y="104"/>
                    <a:pt x="125" y="104"/>
                  </a:cubicBezTo>
                  <a:cubicBezTo>
                    <a:pt x="125" y="101"/>
                    <a:pt x="125" y="99"/>
                    <a:pt x="126" y="96"/>
                  </a:cubicBezTo>
                  <a:cubicBezTo>
                    <a:pt x="126" y="93"/>
                    <a:pt x="126" y="89"/>
                    <a:pt x="127" y="86"/>
                  </a:cubicBezTo>
                  <a:cubicBezTo>
                    <a:pt x="127" y="85"/>
                    <a:pt x="127" y="84"/>
                    <a:pt x="127" y="83"/>
                  </a:cubicBezTo>
                  <a:cubicBezTo>
                    <a:pt x="127" y="79"/>
                    <a:pt x="127" y="75"/>
                    <a:pt x="127" y="71"/>
                  </a:cubicBezTo>
                  <a:cubicBezTo>
                    <a:pt x="127" y="68"/>
                    <a:pt x="127" y="65"/>
                    <a:pt x="127" y="62"/>
                  </a:cubicBezTo>
                  <a:cubicBezTo>
                    <a:pt x="127" y="57"/>
                    <a:pt x="128" y="53"/>
                    <a:pt x="128" y="48"/>
                  </a:cubicBezTo>
                  <a:cubicBezTo>
                    <a:pt x="128" y="42"/>
                    <a:pt x="129" y="36"/>
                    <a:pt x="131" y="30"/>
                  </a:cubicBezTo>
                  <a:cubicBezTo>
                    <a:pt x="132" y="26"/>
                    <a:pt x="133" y="21"/>
                    <a:pt x="134" y="16"/>
                  </a:cubicBezTo>
                  <a:cubicBezTo>
                    <a:pt x="134" y="15"/>
                    <a:pt x="134" y="13"/>
                    <a:pt x="135" y="12"/>
                  </a:cubicBezTo>
                  <a:cubicBezTo>
                    <a:pt x="135" y="11"/>
                    <a:pt x="135" y="11"/>
                    <a:pt x="136" y="10"/>
                  </a:cubicBezTo>
                  <a:cubicBezTo>
                    <a:pt x="136" y="7"/>
                    <a:pt x="136" y="5"/>
                    <a:pt x="136" y="2"/>
                  </a:cubicBezTo>
                  <a:cubicBezTo>
                    <a:pt x="136" y="1"/>
                    <a:pt x="136" y="1"/>
                    <a:pt x="136" y="1"/>
                  </a:cubicBezTo>
                  <a:cubicBezTo>
                    <a:pt x="136" y="0"/>
                    <a:pt x="137" y="0"/>
                    <a:pt x="137" y="0"/>
                  </a:cubicBezTo>
                  <a:cubicBezTo>
                    <a:pt x="138" y="0"/>
                    <a:pt x="138" y="0"/>
                    <a:pt x="138" y="1"/>
                  </a:cubicBezTo>
                  <a:cubicBezTo>
                    <a:pt x="138" y="1"/>
                    <a:pt x="138" y="1"/>
                    <a:pt x="138" y="2"/>
                  </a:cubicBezTo>
                  <a:cubicBezTo>
                    <a:pt x="138" y="2"/>
                    <a:pt x="138" y="2"/>
                    <a:pt x="138" y="2"/>
                  </a:cubicBezTo>
                  <a:cubicBezTo>
                    <a:pt x="138" y="2"/>
                    <a:pt x="139" y="2"/>
                    <a:pt x="139" y="2"/>
                  </a:cubicBezTo>
                  <a:cubicBezTo>
                    <a:pt x="139" y="2"/>
                    <a:pt x="140" y="3"/>
                    <a:pt x="140" y="3"/>
                  </a:cubicBezTo>
                  <a:cubicBezTo>
                    <a:pt x="140" y="3"/>
                    <a:pt x="140" y="4"/>
                    <a:pt x="140" y="4"/>
                  </a:cubicBezTo>
                  <a:cubicBezTo>
                    <a:pt x="140" y="9"/>
                    <a:pt x="140" y="14"/>
                    <a:pt x="140" y="18"/>
                  </a:cubicBezTo>
                  <a:cubicBezTo>
                    <a:pt x="140" y="25"/>
                    <a:pt x="139" y="32"/>
                    <a:pt x="139" y="39"/>
                  </a:cubicBezTo>
                  <a:cubicBezTo>
                    <a:pt x="139" y="74"/>
                    <a:pt x="139" y="109"/>
                    <a:pt x="139" y="144"/>
                  </a:cubicBezTo>
                  <a:cubicBezTo>
                    <a:pt x="139" y="156"/>
                    <a:pt x="140" y="168"/>
                    <a:pt x="140" y="179"/>
                  </a:cubicBezTo>
                  <a:cubicBezTo>
                    <a:pt x="140" y="179"/>
                    <a:pt x="140" y="179"/>
                    <a:pt x="140" y="180"/>
                  </a:cubicBezTo>
                  <a:cubicBezTo>
                    <a:pt x="140" y="175"/>
                    <a:pt x="140" y="171"/>
                    <a:pt x="140" y="166"/>
                  </a:cubicBezTo>
                  <a:cubicBezTo>
                    <a:pt x="140" y="160"/>
                    <a:pt x="140" y="153"/>
                    <a:pt x="140" y="147"/>
                  </a:cubicBezTo>
                  <a:cubicBezTo>
                    <a:pt x="140" y="141"/>
                    <a:pt x="140" y="135"/>
                    <a:pt x="141" y="129"/>
                  </a:cubicBezTo>
                  <a:cubicBezTo>
                    <a:pt x="141" y="124"/>
                    <a:pt x="142" y="119"/>
                    <a:pt x="142" y="114"/>
                  </a:cubicBezTo>
                  <a:cubicBezTo>
                    <a:pt x="143" y="110"/>
                    <a:pt x="144" y="105"/>
                    <a:pt x="144" y="101"/>
                  </a:cubicBezTo>
                  <a:cubicBezTo>
                    <a:pt x="145" y="98"/>
                    <a:pt x="145" y="94"/>
                    <a:pt x="146" y="91"/>
                  </a:cubicBezTo>
                  <a:cubicBezTo>
                    <a:pt x="146" y="89"/>
                    <a:pt x="146" y="88"/>
                    <a:pt x="146" y="86"/>
                  </a:cubicBezTo>
                  <a:cubicBezTo>
                    <a:pt x="146" y="86"/>
                    <a:pt x="146" y="85"/>
                    <a:pt x="147" y="85"/>
                  </a:cubicBezTo>
                  <a:cubicBezTo>
                    <a:pt x="147" y="85"/>
                    <a:pt x="147" y="84"/>
                    <a:pt x="147" y="84"/>
                  </a:cubicBezTo>
                  <a:cubicBezTo>
                    <a:pt x="147" y="84"/>
                    <a:pt x="147" y="83"/>
                    <a:pt x="147" y="82"/>
                  </a:cubicBezTo>
                  <a:cubicBezTo>
                    <a:pt x="148" y="82"/>
                    <a:pt x="148" y="81"/>
                    <a:pt x="149" y="81"/>
                  </a:cubicBezTo>
                  <a:cubicBezTo>
                    <a:pt x="149" y="81"/>
                    <a:pt x="149" y="82"/>
                    <a:pt x="150" y="82"/>
                  </a:cubicBezTo>
                  <a:cubicBezTo>
                    <a:pt x="150" y="83"/>
                    <a:pt x="150" y="83"/>
                    <a:pt x="150" y="83"/>
                  </a:cubicBezTo>
                  <a:cubicBezTo>
                    <a:pt x="150" y="83"/>
                    <a:pt x="150" y="82"/>
                    <a:pt x="150" y="82"/>
                  </a:cubicBezTo>
                  <a:cubicBezTo>
                    <a:pt x="150" y="81"/>
                    <a:pt x="150" y="81"/>
                    <a:pt x="150" y="81"/>
                  </a:cubicBezTo>
                  <a:cubicBezTo>
                    <a:pt x="150" y="81"/>
                    <a:pt x="151" y="80"/>
                    <a:pt x="151" y="80"/>
                  </a:cubicBezTo>
                  <a:cubicBezTo>
                    <a:pt x="152" y="80"/>
                    <a:pt x="152" y="81"/>
                    <a:pt x="152" y="81"/>
                  </a:cubicBezTo>
                  <a:cubicBezTo>
                    <a:pt x="152" y="82"/>
                    <a:pt x="152" y="82"/>
                    <a:pt x="152" y="83"/>
                  </a:cubicBezTo>
                  <a:cubicBezTo>
                    <a:pt x="152" y="90"/>
                    <a:pt x="152" y="97"/>
                    <a:pt x="152" y="103"/>
                  </a:cubicBezTo>
                  <a:cubicBezTo>
                    <a:pt x="152" y="105"/>
                    <a:pt x="152" y="106"/>
                    <a:pt x="153" y="107"/>
                  </a:cubicBezTo>
                  <a:cubicBezTo>
                    <a:pt x="153" y="107"/>
                    <a:pt x="153" y="107"/>
                    <a:pt x="153" y="107"/>
                  </a:cubicBezTo>
                  <a:cubicBezTo>
                    <a:pt x="153" y="107"/>
                    <a:pt x="153" y="106"/>
                    <a:pt x="153" y="106"/>
                  </a:cubicBezTo>
                  <a:cubicBezTo>
                    <a:pt x="154" y="103"/>
                    <a:pt x="155" y="100"/>
                    <a:pt x="156" y="98"/>
                  </a:cubicBezTo>
                  <a:cubicBezTo>
                    <a:pt x="156" y="96"/>
                    <a:pt x="157" y="95"/>
                    <a:pt x="158" y="93"/>
                  </a:cubicBezTo>
                  <a:cubicBezTo>
                    <a:pt x="158" y="93"/>
                    <a:pt x="158" y="93"/>
                    <a:pt x="158" y="93"/>
                  </a:cubicBezTo>
                  <a:cubicBezTo>
                    <a:pt x="158" y="92"/>
                    <a:pt x="159" y="91"/>
                    <a:pt x="160" y="92"/>
                  </a:cubicBezTo>
                  <a:cubicBezTo>
                    <a:pt x="160" y="92"/>
                    <a:pt x="160" y="92"/>
                    <a:pt x="161" y="91"/>
                  </a:cubicBezTo>
                  <a:cubicBezTo>
                    <a:pt x="161" y="91"/>
                    <a:pt x="161" y="90"/>
                    <a:pt x="161" y="89"/>
                  </a:cubicBezTo>
                  <a:cubicBezTo>
                    <a:pt x="162" y="89"/>
                    <a:pt x="162" y="88"/>
                    <a:pt x="162" y="88"/>
                  </a:cubicBezTo>
                  <a:cubicBezTo>
                    <a:pt x="163" y="87"/>
                    <a:pt x="164" y="87"/>
                    <a:pt x="165" y="89"/>
                  </a:cubicBezTo>
                  <a:cubicBezTo>
                    <a:pt x="165" y="90"/>
                    <a:pt x="166" y="92"/>
                    <a:pt x="166" y="94"/>
                  </a:cubicBezTo>
                  <a:cubicBezTo>
                    <a:pt x="166" y="96"/>
                    <a:pt x="166" y="98"/>
                    <a:pt x="167" y="100"/>
                  </a:cubicBezTo>
                  <a:cubicBezTo>
                    <a:pt x="167" y="101"/>
                    <a:pt x="167" y="101"/>
                    <a:pt x="167" y="101"/>
                  </a:cubicBezTo>
                  <a:cubicBezTo>
                    <a:pt x="167" y="101"/>
                    <a:pt x="167" y="101"/>
                    <a:pt x="167" y="100"/>
                  </a:cubicBezTo>
                  <a:cubicBezTo>
                    <a:pt x="168" y="100"/>
                    <a:pt x="168" y="98"/>
                    <a:pt x="169" y="98"/>
                  </a:cubicBezTo>
                  <a:cubicBezTo>
                    <a:pt x="170" y="96"/>
                    <a:pt x="171" y="96"/>
                    <a:pt x="172" y="97"/>
                  </a:cubicBezTo>
                  <a:cubicBezTo>
                    <a:pt x="172" y="97"/>
                    <a:pt x="173" y="96"/>
                    <a:pt x="173" y="96"/>
                  </a:cubicBezTo>
                  <a:cubicBezTo>
                    <a:pt x="173" y="96"/>
                    <a:pt x="173" y="95"/>
                    <a:pt x="174" y="95"/>
                  </a:cubicBezTo>
                  <a:cubicBezTo>
                    <a:pt x="174" y="94"/>
                    <a:pt x="175" y="94"/>
                    <a:pt x="176" y="95"/>
                  </a:cubicBezTo>
                  <a:cubicBezTo>
                    <a:pt x="176" y="96"/>
                    <a:pt x="176" y="96"/>
                    <a:pt x="176" y="97"/>
                  </a:cubicBezTo>
                  <a:cubicBezTo>
                    <a:pt x="176" y="97"/>
                    <a:pt x="176" y="97"/>
                    <a:pt x="177" y="98"/>
                  </a:cubicBezTo>
                  <a:cubicBezTo>
                    <a:pt x="177" y="98"/>
                    <a:pt x="177" y="98"/>
                    <a:pt x="177" y="98"/>
                  </a:cubicBezTo>
                  <a:cubicBezTo>
                    <a:pt x="177" y="98"/>
                    <a:pt x="177" y="98"/>
                    <a:pt x="177" y="97"/>
                  </a:cubicBezTo>
                  <a:cubicBezTo>
                    <a:pt x="177" y="94"/>
                    <a:pt x="177" y="92"/>
                    <a:pt x="178" y="89"/>
                  </a:cubicBezTo>
                  <a:cubicBezTo>
                    <a:pt x="178" y="85"/>
                    <a:pt x="178" y="81"/>
                    <a:pt x="178" y="77"/>
                  </a:cubicBezTo>
                  <a:cubicBezTo>
                    <a:pt x="178" y="75"/>
                    <a:pt x="179" y="74"/>
                    <a:pt x="179" y="72"/>
                  </a:cubicBezTo>
                  <a:cubicBezTo>
                    <a:pt x="179" y="69"/>
                    <a:pt x="179" y="66"/>
                    <a:pt x="180" y="63"/>
                  </a:cubicBezTo>
                  <a:cubicBezTo>
                    <a:pt x="181" y="58"/>
                    <a:pt x="182" y="52"/>
                    <a:pt x="183" y="46"/>
                  </a:cubicBezTo>
                  <a:cubicBezTo>
                    <a:pt x="184" y="44"/>
                    <a:pt x="184" y="43"/>
                    <a:pt x="184" y="41"/>
                  </a:cubicBezTo>
                  <a:cubicBezTo>
                    <a:pt x="185" y="38"/>
                    <a:pt x="185" y="35"/>
                    <a:pt x="186" y="32"/>
                  </a:cubicBezTo>
                  <a:cubicBezTo>
                    <a:pt x="186" y="29"/>
                    <a:pt x="187" y="26"/>
                    <a:pt x="187" y="23"/>
                  </a:cubicBezTo>
                  <a:cubicBezTo>
                    <a:pt x="187" y="23"/>
                    <a:pt x="187" y="22"/>
                    <a:pt x="187" y="21"/>
                  </a:cubicBezTo>
                  <a:cubicBezTo>
                    <a:pt x="187" y="21"/>
                    <a:pt x="187" y="21"/>
                    <a:pt x="187" y="21"/>
                  </a:cubicBezTo>
                  <a:cubicBezTo>
                    <a:pt x="188" y="18"/>
                    <a:pt x="188" y="16"/>
                    <a:pt x="188" y="13"/>
                  </a:cubicBezTo>
                  <a:cubicBezTo>
                    <a:pt x="188" y="12"/>
                    <a:pt x="188" y="11"/>
                    <a:pt x="188" y="10"/>
                  </a:cubicBezTo>
                  <a:cubicBezTo>
                    <a:pt x="188" y="10"/>
                    <a:pt x="188" y="10"/>
                    <a:pt x="188" y="10"/>
                  </a:cubicBezTo>
                  <a:cubicBezTo>
                    <a:pt x="189" y="8"/>
                    <a:pt x="189" y="8"/>
                    <a:pt x="190" y="8"/>
                  </a:cubicBezTo>
                  <a:cubicBezTo>
                    <a:pt x="191" y="8"/>
                    <a:pt x="191" y="7"/>
                    <a:pt x="191" y="6"/>
                  </a:cubicBezTo>
                  <a:cubicBezTo>
                    <a:pt x="191" y="5"/>
                    <a:pt x="191" y="4"/>
                    <a:pt x="192" y="4"/>
                  </a:cubicBezTo>
                  <a:cubicBezTo>
                    <a:pt x="192" y="4"/>
                    <a:pt x="193" y="5"/>
                    <a:pt x="193" y="6"/>
                  </a:cubicBezTo>
                  <a:cubicBezTo>
                    <a:pt x="193" y="9"/>
                    <a:pt x="192" y="13"/>
                    <a:pt x="192" y="16"/>
                  </a:cubicBezTo>
                  <a:cubicBezTo>
                    <a:pt x="192" y="18"/>
                    <a:pt x="191" y="20"/>
                    <a:pt x="191" y="23"/>
                  </a:cubicBezTo>
                  <a:cubicBezTo>
                    <a:pt x="191" y="24"/>
                    <a:pt x="191" y="25"/>
                    <a:pt x="191" y="26"/>
                  </a:cubicBezTo>
                  <a:cubicBezTo>
                    <a:pt x="191" y="43"/>
                    <a:pt x="191" y="61"/>
                    <a:pt x="191" y="78"/>
                  </a:cubicBezTo>
                  <a:cubicBezTo>
                    <a:pt x="191" y="89"/>
                    <a:pt x="191" y="100"/>
                    <a:pt x="190" y="110"/>
                  </a:cubicBezTo>
                  <a:cubicBezTo>
                    <a:pt x="190" y="112"/>
                    <a:pt x="190" y="114"/>
                    <a:pt x="190" y="116"/>
                  </a:cubicBezTo>
                  <a:cubicBezTo>
                    <a:pt x="190" y="119"/>
                    <a:pt x="190" y="122"/>
                    <a:pt x="190" y="125"/>
                  </a:cubicBezTo>
                  <a:cubicBezTo>
                    <a:pt x="190" y="128"/>
                    <a:pt x="190" y="132"/>
                    <a:pt x="190" y="135"/>
                  </a:cubicBezTo>
                  <a:cubicBezTo>
                    <a:pt x="190" y="142"/>
                    <a:pt x="190" y="150"/>
                    <a:pt x="190" y="158"/>
                  </a:cubicBezTo>
                  <a:cubicBezTo>
                    <a:pt x="191" y="163"/>
                    <a:pt x="191" y="168"/>
                    <a:pt x="191" y="173"/>
                  </a:cubicBezTo>
                  <a:cubicBezTo>
                    <a:pt x="191" y="176"/>
                    <a:pt x="191" y="179"/>
                    <a:pt x="191" y="183"/>
                  </a:cubicBezTo>
                  <a:cubicBezTo>
                    <a:pt x="191" y="183"/>
                    <a:pt x="191" y="184"/>
                    <a:pt x="191" y="185"/>
                  </a:cubicBezTo>
                  <a:cubicBezTo>
                    <a:pt x="191" y="185"/>
                    <a:pt x="191" y="185"/>
                    <a:pt x="192" y="185"/>
                  </a:cubicBezTo>
                  <a:cubicBezTo>
                    <a:pt x="192" y="184"/>
                    <a:pt x="192" y="183"/>
                    <a:pt x="192" y="182"/>
                  </a:cubicBezTo>
                  <a:cubicBezTo>
                    <a:pt x="192" y="178"/>
                    <a:pt x="192" y="174"/>
                    <a:pt x="192" y="170"/>
                  </a:cubicBezTo>
                  <a:cubicBezTo>
                    <a:pt x="193" y="166"/>
                    <a:pt x="193" y="162"/>
                    <a:pt x="193" y="158"/>
                  </a:cubicBezTo>
                  <a:cubicBezTo>
                    <a:pt x="193" y="156"/>
                    <a:pt x="193" y="154"/>
                    <a:pt x="193" y="151"/>
                  </a:cubicBezTo>
                  <a:cubicBezTo>
                    <a:pt x="194" y="145"/>
                    <a:pt x="194" y="139"/>
                    <a:pt x="194" y="133"/>
                  </a:cubicBezTo>
                  <a:cubicBezTo>
                    <a:pt x="195" y="129"/>
                    <a:pt x="195" y="126"/>
                    <a:pt x="195" y="122"/>
                  </a:cubicBezTo>
                  <a:cubicBezTo>
                    <a:pt x="196" y="118"/>
                    <a:pt x="196" y="114"/>
                    <a:pt x="196" y="110"/>
                  </a:cubicBezTo>
                  <a:cubicBezTo>
                    <a:pt x="197" y="107"/>
                    <a:pt x="197" y="103"/>
                    <a:pt x="197" y="99"/>
                  </a:cubicBezTo>
                  <a:cubicBezTo>
                    <a:pt x="197" y="94"/>
                    <a:pt x="197" y="90"/>
                    <a:pt x="197" y="86"/>
                  </a:cubicBezTo>
                  <a:cubicBezTo>
                    <a:pt x="197" y="84"/>
                    <a:pt x="197" y="83"/>
                    <a:pt x="198" y="81"/>
                  </a:cubicBezTo>
                  <a:cubicBezTo>
                    <a:pt x="198" y="81"/>
                    <a:pt x="198" y="80"/>
                    <a:pt x="198" y="79"/>
                  </a:cubicBezTo>
                  <a:cubicBezTo>
                    <a:pt x="199" y="79"/>
                    <a:pt x="199" y="78"/>
                    <a:pt x="200" y="77"/>
                  </a:cubicBezTo>
                  <a:cubicBezTo>
                    <a:pt x="200" y="76"/>
                    <a:pt x="202" y="76"/>
                    <a:pt x="203" y="77"/>
                  </a:cubicBezTo>
                  <a:cubicBezTo>
                    <a:pt x="203" y="78"/>
                    <a:pt x="203" y="78"/>
                    <a:pt x="203" y="79"/>
                  </a:cubicBezTo>
                  <a:cubicBezTo>
                    <a:pt x="205" y="83"/>
                    <a:pt x="207" y="88"/>
                    <a:pt x="208" y="93"/>
                  </a:cubicBezTo>
                  <a:cubicBezTo>
                    <a:pt x="208" y="94"/>
                    <a:pt x="208" y="95"/>
                    <a:pt x="209" y="96"/>
                  </a:cubicBezTo>
                  <a:cubicBezTo>
                    <a:pt x="209" y="95"/>
                    <a:pt x="209" y="95"/>
                    <a:pt x="209" y="95"/>
                  </a:cubicBezTo>
                  <a:cubicBezTo>
                    <a:pt x="210" y="92"/>
                    <a:pt x="211" y="90"/>
                    <a:pt x="212" y="87"/>
                  </a:cubicBezTo>
                  <a:cubicBezTo>
                    <a:pt x="212" y="87"/>
                    <a:pt x="213" y="86"/>
                    <a:pt x="213" y="86"/>
                  </a:cubicBezTo>
                  <a:cubicBezTo>
                    <a:pt x="213" y="84"/>
                    <a:pt x="214" y="83"/>
                    <a:pt x="214" y="81"/>
                  </a:cubicBezTo>
                  <a:cubicBezTo>
                    <a:pt x="214" y="81"/>
                    <a:pt x="215" y="80"/>
                    <a:pt x="215" y="79"/>
                  </a:cubicBezTo>
                  <a:cubicBezTo>
                    <a:pt x="215" y="78"/>
                    <a:pt x="215" y="78"/>
                    <a:pt x="216" y="77"/>
                  </a:cubicBezTo>
                  <a:cubicBezTo>
                    <a:pt x="216" y="76"/>
                    <a:pt x="217" y="76"/>
                    <a:pt x="218" y="77"/>
                  </a:cubicBezTo>
                  <a:cubicBezTo>
                    <a:pt x="218" y="77"/>
                    <a:pt x="218" y="77"/>
                    <a:pt x="218" y="78"/>
                  </a:cubicBezTo>
                  <a:cubicBezTo>
                    <a:pt x="219" y="80"/>
                    <a:pt x="219" y="82"/>
                    <a:pt x="220" y="84"/>
                  </a:cubicBezTo>
                  <a:cubicBezTo>
                    <a:pt x="220" y="87"/>
                    <a:pt x="221" y="90"/>
                    <a:pt x="222" y="93"/>
                  </a:cubicBezTo>
                  <a:cubicBezTo>
                    <a:pt x="222" y="95"/>
                    <a:pt x="223" y="96"/>
                    <a:pt x="225" y="97"/>
                  </a:cubicBezTo>
                  <a:cubicBezTo>
                    <a:pt x="225" y="97"/>
                    <a:pt x="226" y="98"/>
                    <a:pt x="226" y="97"/>
                  </a:cubicBezTo>
                  <a:cubicBezTo>
                    <a:pt x="230" y="96"/>
                    <a:pt x="235" y="96"/>
                    <a:pt x="239" y="96"/>
                  </a:cubicBezTo>
                  <a:cubicBezTo>
                    <a:pt x="244" y="96"/>
                    <a:pt x="248" y="96"/>
                    <a:pt x="253" y="96"/>
                  </a:cubicBezTo>
                  <a:cubicBezTo>
                    <a:pt x="253" y="96"/>
                    <a:pt x="254" y="96"/>
                    <a:pt x="254" y="96"/>
                  </a:cubicBezTo>
                  <a:cubicBezTo>
                    <a:pt x="254" y="96"/>
                    <a:pt x="254" y="95"/>
                    <a:pt x="255" y="95"/>
                  </a:cubicBezTo>
                  <a:cubicBezTo>
                    <a:pt x="255" y="94"/>
                    <a:pt x="256" y="94"/>
                    <a:pt x="257" y="94"/>
                  </a:cubicBezTo>
                  <a:cubicBezTo>
                    <a:pt x="258" y="95"/>
                    <a:pt x="258" y="96"/>
                    <a:pt x="258" y="97"/>
                  </a:cubicBezTo>
                  <a:cubicBezTo>
                    <a:pt x="258" y="98"/>
                    <a:pt x="257" y="98"/>
                    <a:pt x="257" y="98"/>
                  </a:cubicBezTo>
                  <a:cubicBezTo>
                    <a:pt x="252" y="98"/>
                    <a:pt x="239" y="98"/>
                    <a:pt x="235" y="98"/>
                  </a:cubicBezTo>
                  <a:cubicBezTo>
                    <a:pt x="233" y="98"/>
                    <a:pt x="231" y="98"/>
                    <a:pt x="230" y="99"/>
                  </a:cubicBezTo>
                  <a:cubicBezTo>
                    <a:pt x="230" y="99"/>
                    <a:pt x="230" y="99"/>
                    <a:pt x="230" y="99"/>
                  </a:cubicBezTo>
                  <a:cubicBezTo>
                    <a:pt x="230" y="99"/>
                    <a:pt x="230" y="99"/>
                    <a:pt x="230" y="99"/>
                  </a:cubicBezTo>
                  <a:cubicBezTo>
                    <a:pt x="232" y="99"/>
                    <a:pt x="234" y="99"/>
                    <a:pt x="235" y="99"/>
                  </a:cubicBezTo>
                  <a:cubicBezTo>
                    <a:pt x="239" y="98"/>
                    <a:pt x="243" y="98"/>
                    <a:pt x="246" y="98"/>
                  </a:cubicBezTo>
                  <a:cubicBezTo>
                    <a:pt x="249" y="98"/>
                    <a:pt x="252" y="98"/>
                    <a:pt x="255" y="98"/>
                  </a:cubicBezTo>
                  <a:cubicBezTo>
                    <a:pt x="257" y="98"/>
                    <a:pt x="259" y="98"/>
                    <a:pt x="261" y="98"/>
                  </a:cubicBezTo>
                  <a:cubicBezTo>
                    <a:pt x="261" y="97"/>
                    <a:pt x="261" y="97"/>
                    <a:pt x="262" y="97"/>
                  </a:cubicBezTo>
                  <a:cubicBezTo>
                    <a:pt x="262" y="97"/>
                    <a:pt x="263" y="96"/>
                    <a:pt x="264" y="97"/>
                  </a:cubicBezTo>
                  <a:cubicBezTo>
                    <a:pt x="265" y="97"/>
                    <a:pt x="265" y="98"/>
                    <a:pt x="265" y="99"/>
                  </a:cubicBezTo>
                  <a:cubicBezTo>
                    <a:pt x="265" y="100"/>
                    <a:pt x="264" y="100"/>
                    <a:pt x="264" y="100"/>
                  </a:cubicBezTo>
                  <a:cubicBezTo>
                    <a:pt x="263" y="101"/>
                    <a:pt x="263" y="101"/>
                    <a:pt x="262" y="101"/>
                  </a:cubicBezTo>
                  <a:cubicBezTo>
                    <a:pt x="262" y="101"/>
                    <a:pt x="262" y="102"/>
                    <a:pt x="261" y="102"/>
                  </a:cubicBezTo>
                  <a:cubicBezTo>
                    <a:pt x="261" y="102"/>
                    <a:pt x="261" y="101"/>
                    <a:pt x="260" y="102"/>
                  </a:cubicBezTo>
                  <a:cubicBezTo>
                    <a:pt x="260" y="102"/>
                    <a:pt x="260" y="102"/>
                    <a:pt x="260" y="102"/>
                  </a:cubicBezTo>
                  <a:cubicBezTo>
                    <a:pt x="259" y="101"/>
                    <a:pt x="259" y="101"/>
                    <a:pt x="258" y="101"/>
                  </a:cubicBezTo>
                  <a:cubicBezTo>
                    <a:pt x="252" y="101"/>
                    <a:pt x="245" y="101"/>
                    <a:pt x="238" y="101"/>
                  </a:cubicBezTo>
                  <a:cubicBezTo>
                    <a:pt x="237" y="101"/>
                    <a:pt x="236" y="101"/>
                    <a:pt x="235" y="101"/>
                  </a:cubicBezTo>
                  <a:cubicBezTo>
                    <a:pt x="233" y="101"/>
                    <a:pt x="231" y="102"/>
                    <a:pt x="228" y="103"/>
                  </a:cubicBezTo>
                  <a:cubicBezTo>
                    <a:pt x="228" y="103"/>
                    <a:pt x="227" y="103"/>
                    <a:pt x="227" y="104"/>
                  </a:cubicBezTo>
                  <a:cubicBezTo>
                    <a:pt x="226" y="104"/>
                    <a:pt x="226" y="104"/>
                    <a:pt x="225" y="104"/>
                  </a:cubicBezTo>
                  <a:cubicBezTo>
                    <a:pt x="224" y="105"/>
                    <a:pt x="222" y="105"/>
                    <a:pt x="222" y="103"/>
                  </a:cubicBezTo>
                  <a:cubicBezTo>
                    <a:pt x="221" y="103"/>
                    <a:pt x="221" y="102"/>
                    <a:pt x="221" y="101"/>
                  </a:cubicBezTo>
                  <a:cubicBezTo>
                    <a:pt x="220" y="101"/>
                    <a:pt x="220" y="101"/>
                    <a:pt x="220" y="101"/>
                  </a:cubicBezTo>
                  <a:cubicBezTo>
                    <a:pt x="219" y="100"/>
                    <a:pt x="218" y="100"/>
                    <a:pt x="218" y="99"/>
                  </a:cubicBezTo>
                  <a:cubicBezTo>
                    <a:pt x="218" y="98"/>
                    <a:pt x="218" y="97"/>
                    <a:pt x="218" y="97"/>
                  </a:cubicBezTo>
                  <a:cubicBezTo>
                    <a:pt x="218" y="94"/>
                    <a:pt x="217" y="92"/>
                    <a:pt x="217" y="89"/>
                  </a:cubicBezTo>
                  <a:cubicBezTo>
                    <a:pt x="217" y="88"/>
                    <a:pt x="217" y="87"/>
                    <a:pt x="216" y="86"/>
                  </a:cubicBezTo>
                  <a:cubicBezTo>
                    <a:pt x="216" y="86"/>
                    <a:pt x="216" y="86"/>
                    <a:pt x="216" y="85"/>
                  </a:cubicBezTo>
                  <a:cubicBezTo>
                    <a:pt x="215" y="86"/>
                    <a:pt x="215" y="86"/>
                    <a:pt x="215" y="87"/>
                  </a:cubicBezTo>
                  <a:cubicBezTo>
                    <a:pt x="215" y="89"/>
                    <a:pt x="214" y="91"/>
                    <a:pt x="214" y="93"/>
                  </a:cubicBezTo>
                  <a:cubicBezTo>
                    <a:pt x="213" y="98"/>
                    <a:pt x="212" y="102"/>
                    <a:pt x="212" y="106"/>
                  </a:cubicBezTo>
                  <a:cubicBezTo>
                    <a:pt x="212" y="107"/>
                    <a:pt x="212" y="108"/>
                    <a:pt x="211" y="109"/>
                  </a:cubicBezTo>
                  <a:cubicBezTo>
                    <a:pt x="211" y="109"/>
                    <a:pt x="211" y="109"/>
                    <a:pt x="211" y="109"/>
                  </a:cubicBezTo>
                  <a:cubicBezTo>
                    <a:pt x="211" y="110"/>
                    <a:pt x="211" y="110"/>
                    <a:pt x="211" y="110"/>
                  </a:cubicBezTo>
                  <a:cubicBezTo>
                    <a:pt x="211" y="111"/>
                    <a:pt x="210" y="111"/>
                    <a:pt x="210" y="111"/>
                  </a:cubicBezTo>
                  <a:cubicBezTo>
                    <a:pt x="209" y="111"/>
                    <a:pt x="209" y="111"/>
                    <a:pt x="209" y="110"/>
                  </a:cubicBezTo>
                  <a:cubicBezTo>
                    <a:pt x="209" y="110"/>
                    <a:pt x="208" y="109"/>
                    <a:pt x="208" y="109"/>
                  </a:cubicBezTo>
                  <a:cubicBezTo>
                    <a:pt x="208" y="107"/>
                    <a:pt x="208" y="106"/>
                    <a:pt x="208" y="104"/>
                  </a:cubicBezTo>
                  <a:cubicBezTo>
                    <a:pt x="206" y="104"/>
                    <a:pt x="206" y="104"/>
                    <a:pt x="205" y="102"/>
                  </a:cubicBezTo>
                  <a:cubicBezTo>
                    <a:pt x="204" y="99"/>
                    <a:pt x="203" y="96"/>
                    <a:pt x="203" y="93"/>
                  </a:cubicBezTo>
                  <a:cubicBezTo>
                    <a:pt x="202" y="90"/>
                    <a:pt x="202" y="88"/>
                    <a:pt x="201" y="85"/>
                  </a:cubicBezTo>
                  <a:cubicBezTo>
                    <a:pt x="201" y="85"/>
                    <a:pt x="201" y="85"/>
                    <a:pt x="201" y="85"/>
                  </a:cubicBezTo>
                  <a:cubicBezTo>
                    <a:pt x="201" y="85"/>
                    <a:pt x="201" y="85"/>
                    <a:pt x="201" y="86"/>
                  </a:cubicBezTo>
                  <a:cubicBezTo>
                    <a:pt x="200" y="90"/>
                    <a:pt x="200" y="95"/>
                    <a:pt x="200" y="99"/>
                  </a:cubicBezTo>
                  <a:cubicBezTo>
                    <a:pt x="200" y="107"/>
                    <a:pt x="199" y="115"/>
                    <a:pt x="199" y="123"/>
                  </a:cubicBezTo>
                  <a:cubicBezTo>
                    <a:pt x="199" y="131"/>
                    <a:pt x="198" y="138"/>
                    <a:pt x="198" y="146"/>
                  </a:cubicBezTo>
                  <a:cubicBezTo>
                    <a:pt x="198" y="151"/>
                    <a:pt x="198" y="157"/>
                    <a:pt x="198" y="163"/>
                  </a:cubicBezTo>
                  <a:cubicBezTo>
                    <a:pt x="197" y="167"/>
                    <a:pt x="197" y="171"/>
                    <a:pt x="197" y="176"/>
                  </a:cubicBezTo>
                  <a:cubicBezTo>
                    <a:pt x="197" y="181"/>
                    <a:pt x="196" y="187"/>
                    <a:pt x="196" y="192"/>
                  </a:cubicBezTo>
                  <a:cubicBezTo>
                    <a:pt x="196" y="196"/>
                    <a:pt x="196" y="199"/>
                    <a:pt x="195" y="203"/>
                  </a:cubicBezTo>
                  <a:cubicBezTo>
                    <a:pt x="195" y="207"/>
                    <a:pt x="194" y="212"/>
                    <a:pt x="192" y="216"/>
                  </a:cubicBezTo>
                  <a:cubicBezTo>
                    <a:pt x="192" y="216"/>
                    <a:pt x="192" y="217"/>
                    <a:pt x="192" y="218"/>
                  </a:cubicBezTo>
                  <a:cubicBezTo>
                    <a:pt x="192" y="219"/>
                    <a:pt x="192" y="221"/>
                    <a:pt x="192" y="223"/>
                  </a:cubicBezTo>
                  <a:cubicBezTo>
                    <a:pt x="192" y="223"/>
                    <a:pt x="192" y="223"/>
                    <a:pt x="192" y="224"/>
                  </a:cubicBezTo>
                  <a:cubicBezTo>
                    <a:pt x="192" y="224"/>
                    <a:pt x="192" y="224"/>
                    <a:pt x="191" y="224"/>
                  </a:cubicBezTo>
                  <a:cubicBezTo>
                    <a:pt x="191" y="224"/>
                    <a:pt x="190" y="224"/>
                    <a:pt x="190" y="224"/>
                  </a:cubicBezTo>
                  <a:cubicBezTo>
                    <a:pt x="190" y="223"/>
                    <a:pt x="190" y="223"/>
                    <a:pt x="190" y="222"/>
                  </a:cubicBezTo>
                  <a:cubicBezTo>
                    <a:pt x="190" y="222"/>
                    <a:pt x="190" y="221"/>
                    <a:pt x="190" y="221"/>
                  </a:cubicBezTo>
                  <a:close/>
                  <a:moveTo>
                    <a:pt x="150" y="111"/>
                  </a:moveTo>
                  <a:cubicBezTo>
                    <a:pt x="150" y="110"/>
                    <a:pt x="150" y="109"/>
                    <a:pt x="150" y="108"/>
                  </a:cubicBezTo>
                  <a:cubicBezTo>
                    <a:pt x="150" y="108"/>
                    <a:pt x="150" y="107"/>
                    <a:pt x="150" y="106"/>
                  </a:cubicBezTo>
                  <a:cubicBezTo>
                    <a:pt x="150" y="105"/>
                    <a:pt x="150" y="104"/>
                    <a:pt x="150" y="104"/>
                  </a:cubicBezTo>
                  <a:cubicBezTo>
                    <a:pt x="150" y="105"/>
                    <a:pt x="150" y="107"/>
                    <a:pt x="150" y="108"/>
                  </a:cubicBezTo>
                  <a:cubicBezTo>
                    <a:pt x="150" y="108"/>
                    <a:pt x="150" y="108"/>
                    <a:pt x="150" y="108"/>
                  </a:cubicBezTo>
                  <a:cubicBezTo>
                    <a:pt x="150" y="109"/>
                    <a:pt x="150" y="110"/>
                    <a:pt x="150" y="111"/>
                  </a:cubicBezTo>
                  <a:cubicBezTo>
                    <a:pt x="151" y="111"/>
                    <a:pt x="151" y="112"/>
                    <a:pt x="151" y="113"/>
                  </a:cubicBezTo>
                  <a:cubicBezTo>
                    <a:pt x="151" y="113"/>
                    <a:pt x="151" y="113"/>
                    <a:pt x="151" y="113"/>
                  </a:cubicBezTo>
                  <a:cubicBezTo>
                    <a:pt x="151" y="112"/>
                    <a:pt x="151" y="111"/>
                    <a:pt x="150" y="111"/>
                  </a:cubicBezTo>
                  <a:close/>
                  <a:moveTo>
                    <a:pt x="65" y="158"/>
                  </a:moveTo>
                  <a:cubicBezTo>
                    <a:pt x="65" y="158"/>
                    <a:pt x="65" y="159"/>
                    <a:pt x="65" y="159"/>
                  </a:cubicBezTo>
                  <a:cubicBezTo>
                    <a:pt x="65" y="161"/>
                    <a:pt x="64" y="163"/>
                    <a:pt x="64" y="165"/>
                  </a:cubicBezTo>
                  <a:cubicBezTo>
                    <a:pt x="64" y="165"/>
                    <a:pt x="64" y="166"/>
                    <a:pt x="64" y="167"/>
                  </a:cubicBezTo>
                  <a:cubicBezTo>
                    <a:pt x="64" y="165"/>
                    <a:pt x="65" y="164"/>
                    <a:pt x="65" y="162"/>
                  </a:cubicBezTo>
                  <a:cubicBezTo>
                    <a:pt x="65" y="161"/>
                    <a:pt x="65" y="160"/>
                    <a:pt x="65" y="158"/>
                  </a:cubicBezTo>
                  <a:cubicBezTo>
                    <a:pt x="65" y="158"/>
                    <a:pt x="65" y="157"/>
                    <a:pt x="65" y="157"/>
                  </a:cubicBezTo>
                  <a:cubicBezTo>
                    <a:pt x="65" y="157"/>
                    <a:pt x="65" y="157"/>
                    <a:pt x="65" y="157"/>
                  </a:cubicBezTo>
                  <a:cubicBezTo>
                    <a:pt x="65" y="157"/>
                    <a:pt x="65" y="158"/>
                    <a:pt x="65" y="158"/>
                  </a:cubicBezTo>
                  <a:close/>
                  <a:moveTo>
                    <a:pt x="68" y="59"/>
                  </a:moveTo>
                  <a:cubicBezTo>
                    <a:pt x="68" y="59"/>
                    <a:pt x="68" y="59"/>
                    <a:pt x="68" y="59"/>
                  </a:cubicBezTo>
                  <a:cubicBezTo>
                    <a:pt x="68" y="60"/>
                    <a:pt x="68" y="61"/>
                    <a:pt x="68" y="62"/>
                  </a:cubicBezTo>
                  <a:cubicBezTo>
                    <a:pt x="68" y="64"/>
                    <a:pt x="68" y="66"/>
                    <a:pt x="67" y="67"/>
                  </a:cubicBezTo>
                  <a:cubicBezTo>
                    <a:pt x="67" y="71"/>
                    <a:pt x="67" y="75"/>
                    <a:pt x="66" y="79"/>
                  </a:cubicBezTo>
                  <a:cubicBezTo>
                    <a:pt x="66" y="84"/>
                    <a:pt x="65" y="88"/>
                    <a:pt x="65" y="92"/>
                  </a:cubicBezTo>
                  <a:cubicBezTo>
                    <a:pt x="64" y="98"/>
                    <a:pt x="64" y="103"/>
                    <a:pt x="64" y="108"/>
                  </a:cubicBezTo>
                  <a:cubicBezTo>
                    <a:pt x="64" y="121"/>
                    <a:pt x="64" y="134"/>
                    <a:pt x="64" y="147"/>
                  </a:cubicBezTo>
                  <a:cubicBezTo>
                    <a:pt x="64" y="147"/>
                    <a:pt x="64" y="148"/>
                    <a:pt x="64" y="148"/>
                  </a:cubicBezTo>
                  <a:cubicBezTo>
                    <a:pt x="64" y="148"/>
                    <a:pt x="64" y="148"/>
                    <a:pt x="64" y="147"/>
                  </a:cubicBezTo>
                  <a:cubicBezTo>
                    <a:pt x="65" y="145"/>
                    <a:pt x="65" y="143"/>
                    <a:pt x="65" y="140"/>
                  </a:cubicBezTo>
                  <a:cubicBezTo>
                    <a:pt x="65" y="137"/>
                    <a:pt x="66" y="134"/>
                    <a:pt x="66" y="130"/>
                  </a:cubicBezTo>
                  <a:cubicBezTo>
                    <a:pt x="66" y="125"/>
                    <a:pt x="67" y="121"/>
                    <a:pt x="67" y="116"/>
                  </a:cubicBezTo>
                  <a:cubicBezTo>
                    <a:pt x="67" y="107"/>
                    <a:pt x="67" y="99"/>
                    <a:pt x="67" y="91"/>
                  </a:cubicBezTo>
                  <a:cubicBezTo>
                    <a:pt x="68" y="87"/>
                    <a:pt x="68" y="84"/>
                    <a:pt x="68" y="81"/>
                  </a:cubicBezTo>
                  <a:cubicBezTo>
                    <a:pt x="68" y="77"/>
                    <a:pt x="68" y="74"/>
                    <a:pt x="68" y="70"/>
                  </a:cubicBezTo>
                  <a:cubicBezTo>
                    <a:pt x="68" y="66"/>
                    <a:pt x="68" y="63"/>
                    <a:pt x="68" y="60"/>
                  </a:cubicBezTo>
                  <a:cubicBezTo>
                    <a:pt x="68" y="59"/>
                    <a:pt x="68" y="59"/>
                    <a:pt x="68" y="59"/>
                  </a:cubicBezTo>
                  <a:close/>
                  <a:moveTo>
                    <a:pt x="183" y="55"/>
                  </a:moveTo>
                  <a:cubicBezTo>
                    <a:pt x="183" y="56"/>
                    <a:pt x="183" y="57"/>
                    <a:pt x="183" y="58"/>
                  </a:cubicBezTo>
                  <a:cubicBezTo>
                    <a:pt x="182" y="62"/>
                    <a:pt x="181" y="65"/>
                    <a:pt x="181" y="69"/>
                  </a:cubicBezTo>
                  <a:cubicBezTo>
                    <a:pt x="181" y="74"/>
                    <a:pt x="180" y="78"/>
                    <a:pt x="180" y="82"/>
                  </a:cubicBezTo>
                  <a:cubicBezTo>
                    <a:pt x="180" y="89"/>
                    <a:pt x="179" y="95"/>
                    <a:pt x="178" y="101"/>
                  </a:cubicBezTo>
                  <a:cubicBezTo>
                    <a:pt x="178" y="102"/>
                    <a:pt x="178" y="102"/>
                    <a:pt x="179" y="102"/>
                  </a:cubicBezTo>
                  <a:cubicBezTo>
                    <a:pt x="179" y="102"/>
                    <a:pt x="179" y="102"/>
                    <a:pt x="179" y="102"/>
                  </a:cubicBezTo>
                  <a:cubicBezTo>
                    <a:pt x="181" y="87"/>
                    <a:pt x="182" y="71"/>
                    <a:pt x="183" y="55"/>
                  </a:cubicBezTo>
                  <a:close/>
                  <a:moveTo>
                    <a:pt x="129" y="56"/>
                  </a:moveTo>
                  <a:cubicBezTo>
                    <a:pt x="129" y="56"/>
                    <a:pt x="129" y="56"/>
                    <a:pt x="129" y="56"/>
                  </a:cubicBezTo>
                  <a:cubicBezTo>
                    <a:pt x="130" y="55"/>
                    <a:pt x="130" y="55"/>
                    <a:pt x="130" y="54"/>
                  </a:cubicBezTo>
                  <a:cubicBezTo>
                    <a:pt x="131" y="47"/>
                    <a:pt x="132" y="41"/>
                    <a:pt x="133" y="34"/>
                  </a:cubicBezTo>
                  <a:cubicBezTo>
                    <a:pt x="134" y="32"/>
                    <a:pt x="135" y="29"/>
                    <a:pt x="135" y="26"/>
                  </a:cubicBezTo>
                  <a:cubicBezTo>
                    <a:pt x="135" y="24"/>
                    <a:pt x="135" y="21"/>
                    <a:pt x="136" y="18"/>
                  </a:cubicBezTo>
                  <a:cubicBezTo>
                    <a:pt x="136" y="18"/>
                    <a:pt x="136" y="17"/>
                    <a:pt x="136" y="17"/>
                  </a:cubicBezTo>
                  <a:cubicBezTo>
                    <a:pt x="135" y="17"/>
                    <a:pt x="135" y="18"/>
                    <a:pt x="135" y="18"/>
                  </a:cubicBezTo>
                  <a:cubicBezTo>
                    <a:pt x="135" y="19"/>
                    <a:pt x="135" y="20"/>
                    <a:pt x="135" y="21"/>
                  </a:cubicBezTo>
                  <a:cubicBezTo>
                    <a:pt x="133" y="28"/>
                    <a:pt x="132" y="35"/>
                    <a:pt x="131" y="42"/>
                  </a:cubicBezTo>
                  <a:cubicBezTo>
                    <a:pt x="130" y="45"/>
                    <a:pt x="130" y="48"/>
                    <a:pt x="130" y="51"/>
                  </a:cubicBezTo>
                  <a:cubicBezTo>
                    <a:pt x="130" y="52"/>
                    <a:pt x="129" y="54"/>
                    <a:pt x="129" y="56"/>
                  </a:cubicBezTo>
                  <a:close/>
                  <a:moveTo>
                    <a:pt x="70" y="54"/>
                  </a:moveTo>
                  <a:cubicBezTo>
                    <a:pt x="71" y="54"/>
                    <a:pt x="71" y="54"/>
                    <a:pt x="71" y="54"/>
                  </a:cubicBezTo>
                  <a:cubicBezTo>
                    <a:pt x="71" y="54"/>
                    <a:pt x="71" y="54"/>
                    <a:pt x="71" y="54"/>
                  </a:cubicBezTo>
                  <a:cubicBezTo>
                    <a:pt x="71" y="52"/>
                    <a:pt x="71" y="51"/>
                    <a:pt x="71" y="49"/>
                  </a:cubicBezTo>
                  <a:cubicBezTo>
                    <a:pt x="72" y="45"/>
                    <a:pt x="73" y="41"/>
                    <a:pt x="73" y="36"/>
                  </a:cubicBezTo>
                  <a:cubicBezTo>
                    <a:pt x="74" y="35"/>
                    <a:pt x="74" y="34"/>
                    <a:pt x="74" y="33"/>
                  </a:cubicBezTo>
                  <a:cubicBezTo>
                    <a:pt x="74" y="31"/>
                    <a:pt x="73" y="29"/>
                    <a:pt x="73" y="27"/>
                  </a:cubicBezTo>
                  <a:cubicBezTo>
                    <a:pt x="73" y="27"/>
                    <a:pt x="73" y="27"/>
                    <a:pt x="73" y="26"/>
                  </a:cubicBezTo>
                  <a:cubicBezTo>
                    <a:pt x="73" y="27"/>
                    <a:pt x="73" y="27"/>
                    <a:pt x="73" y="27"/>
                  </a:cubicBezTo>
                  <a:cubicBezTo>
                    <a:pt x="72" y="31"/>
                    <a:pt x="72" y="35"/>
                    <a:pt x="71" y="39"/>
                  </a:cubicBezTo>
                  <a:cubicBezTo>
                    <a:pt x="71" y="43"/>
                    <a:pt x="71" y="47"/>
                    <a:pt x="71" y="50"/>
                  </a:cubicBezTo>
                  <a:cubicBezTo>
                    <a:pt x="71" y="52"/>
                    <a:pt x="71" y="53"/>
                    <a:pt x="70" y="54"/>
                  </a:cubicBezTo>
                  <a:close/>
                  <a:moveTo>
                    <a:pt x="154" y="116"/>
                  </a:moveTo>
                  <a:cubicBezTo>
                    <a:pt x="154" y="116"/>
                    <a:pt x="154" y="116"/>
                    <a:pt x="154" y="116"/>
                  </a:cubicBezTo>
                  <a:cubicBezTo>
                    <a:pt x="155" y="112"/>
                    <a:pt x="156" y="108"/>
                    <a:pt x="157" y="105"/>
                  </a:cubicBezTo>
                  <a:cubicBezTo>
                    <a:pt x="158" y="102"/>
                    <a:pt x="159" y="99"/>
                    <a:pt x="159" y="96"/>
                  </a:cubicBezTo>
                  <a:cubicBezTo>
                    <a:pt x="159" y="96"/>
                    <a:pt x="160" y="95"/>
                    <a:pt x="159" y="95"/>
                  </a:cubicBezTo>
                  <a:cubicBezTo>
                    <a:pt x="159" y="96"/>
                    <a:pt x="158" y="96"/>
                    <a:pt x="158" y="97"/>
                  </a:cubicBezTo>
                  <a:cubicBezTo>
                    <a:pt x="157" y="102"/>
                    <a:pt x="155" y="107"/>
                    <a:pt x="154" y="111"/>
                  </a:cubicBezTo>
                  <a:cubicBezTo>
                    <a:pt x="153" y="111"/>
                    <a:pt x="153" y="112"/>
                    <a:pt x="153" y="112"/>
                  </a:cubicBezTo>
                  <a:cubicBezTo>
                    <a:pt x="154" y="113"/>
                    <a:pt x="154" y="115"/>
                    <a:pt x="154" y="116"/>
                  </a:cubicBezTo>
                  <a:close/>
                  <a:moveTo>
                    <a:pt x="145" y="113"/>
                  </a:moveTo>
                  <a:cubicBezTo>
                    <a:pt x="145" y="113"/>
                    <a:pt x="145" y="113"/>
                    <a:pt x="144" y="113"/>
                  </a:cubicBezTo>
                  <a:cubicBezTo>
                    <a:pt x="142" y="128"/>
                    <a:pt x="142" y="142"/>
                    <a:pt x="142" y="157"/>
                  </a:cubicBezTo>
                  <a:cubicBezTo>
                    <a:pt x="142" y="153"/>
                    <a:pt x="142" y="150"/>
                    <a:pt x="142" y="146"/>
                  </a:cubicBezTo>
                  <a:cubicBezTo>
                    <a:pt x="143" y="142"/>
                    <a:pt x="143" y="139"/>
                    <a:pt x="143" y="135"/>
                  </a:cubicBezTo>
                  <a:cubicBezTo>
                    <a:pt x="143" y="131"/>
                    <a:pt x="143" y="128"/>
                    <a:pt x="144" y="124"/>
                  </a:cubicBezTo>
                  <a:cubicBezTo>
                    <a:pt x="144" y="120"/>
                    <a:pt x="144" y="117"/>
                    <a:pt x="145" y="113"/>
                  </a:cubicBezTo>
                  <a:close/>
                  <a:moveTo>
                    <a:pt x="46" y="114"/>
                  </a:moveTo>
                  <a:cubicBezTo>
                    <a:pt x="47" y="113"/>
                    <a:pt x="47" y="112"/>
                    <a:pt x="46" y="111"/>
                  </a:cubicBezTo>
                  <a:cubicBezTo>
                    <a:pt x="46" y="111"/>
                    <a:pt x="46" y="110"/>
                    <a:pt x="46" y="109"/>
                  </a:cubicBezTo>
                  <a:cubicBezTo>
                    <a:pt x="45" y="108"/>
                    <a:pt x="45" y="107"/>
                    <a:pt x="44" y="105"/>
                  </a:cubicBezTo>
                  <a:cubicBezTo>
                    <a:pt x="44" y="105"/>
                    <a:pt x="44" y="104"/>
                    <a:pt x="44" y="104"/>
                  </a:cubicBezTo>
                  <a:cubicBezTo>
                    <a:pt x="44" y="103"/>
                    <a:pt x="44" y="103"/>
                    <a:pt x="44" y="102"/>
                  </a:cubicBezTo>
                  <a:cubicBezTo>
                    <a:pt x="43" y="102"/>
                    <a:pt x="42" y="102"/>
                    <a:pt x="41" y="102"/>
                  </a:cubicBezTo>
                  <a:cubicBezTo>
                    <a:pt x="42" y="107"/>
                    <a:pt x="45" y="110"/>
                    <a:pt x="46" y="114"/>
                  </a:cubicBezTo>
                  <a:close/>
                  <a:moveTo>
                    <a:pt x="174" y="98"/>
                  </a:moveTo>
                  <a:cubicBezTo>
                    <a:pt x="174" y="98"/>
                    <a:pt x="174" y="98"/>
                    <a:pt x="174" y="98"/>
                  </a:cubicBezTo>
                  <a:cubicBezTo>
                    <a:pt x="174" y="100"/>
                    <a:pt x="173" y="101"/>
                    <a:pt x="173" y="103"/>
                  </a:cubicBezTo>
                  <a:cubicBezTo>
                    <a:pt x="173" y="103"/>
                    <a:pt x="173" y="104"/>
                    <a:pt x="173" y="104"/>
                  </a:cubicBezTo>
                  <a:cubicBezTo>
                    <a:pt x="173" y="105"/>
                    <a:pt x="174" y="107"/>
                    <a:pt x="174" y="108"/>
                  </a:cubicBezTo>
                  <a:cubicBezTo>
                    <a:pt x="174" y="108"/>
                    <a:pt x="174" y="108"/>
                    <a:pt x="175" y="109"/>
                  </a:cubicBezTo>
                  <a:cubicBezTo>
                    <a:pt x="175" y="108"/>
                    <a:pt x="175" y="107"/>
                    <a:pt x="175" y="106"/>
                  </a:cubicBezTo>
                  <a:cubicBezTo>
                    <a:pt x="176" y="105"/>
                    <a:pt x="176" y="104"/>
                    <a:pt x="176" y="103"/>
                  </a:cubicBezTo>
                  <a:cubicBezTo>
                    <a:pt x="175" y="102"/>
                    <a:pt x="175" y="100"/>
                    <a:pt x="175" y="99"/>
                  </a:cubicBezTo>
                  <a:cubicBezTo>
                    <a:pt x="175" y="99"/>
                    <a:pt x="175" y="99"/>
                    <a:pt x="174" y="98"/>
                  </a:cubicBezTo>
                  <a:close/>
                  <a:moveTo>
                    <a:pt x="164" y="109"/>
                  </a:moveTo>
                  <a:cubicBezTo>
                    <a:pt x="164" y="109"/>
                    <a:pt x="164" y="109"/>
                    <a:pt x="164" y="109"/>
                  </a:cubicBezTo>
                  <a:cubicBezTo>
                    <a:pt x="165" y="108"/>
                    <a:pt x="165" y="108"/>
                    <a:pt x="165" y="107"/>
                  </a:cubicBezTo>
                  <a:cubicBezTo>
                    <a:pt x="165" y="107"/>
                    <a:pt x="165" y="107"/>
                    <a:pt x="165" y="107"/>
                  </a:cubicBezTo>
                  <a:cubicBezTo>
                    <a:pt x="165" y="105"/>
                    <a:pt x="164" y="103"/>
                    <a:pt x="164" y="101"/>
                  </a:cubicBezTo>
                  <a:cubicBezTo>
                    <a:pt x="164" y="99"/>
                    <a:pt x="163" y="97"/>
                    <a:pt x="163" y="95"/>
                  </a:cubicBezTo>
                  <a:cubicBezTo>
                    <a:pt x="163" y="94"/>
                    <a:pt x="163" y="94"/>
                    <a:pt x="163" y="94"/>
                  </a:cubicBezTo>
                  <a:cubicBezTo>
                    <a:pt x="163" y="95"/>
                    <a:pt x="162" y="95"/>
                    <a:pt x="162" y="96"/>
                  </a:cubicBezTo>
                  <a:cubicBezTo>
                    <a:pt x="162" y="96"/>
                    <a:pt x="162" y="97"/>
                    <a:pt x="162" y="98"/>
                  </a:cubicBezTo>
                  <a:cubicBezTo>
                    <a:pt x="162" y="100"/>
                    <a:pt x="163" y="102"/>
                    <a:pt x="163" y="105"/>
                  </a:cubicBezTo>
                  <a:cubicBezTo>
                    <a:pt x="164" y="106"/>
                    <a:pt x="164" y="108"/>
                    <a:pt x="164" y="109"/>
                  </a:cubicBezTo>
                  <a:close/>
                  <a:moveTo>
                    <a:pt x="70" y="35"/>
                  </a:moveTo>
                  <a:cubicBezTo>
                    <a:pt x="70" y="30"/>
                    <a:pt x="71" y="25"/>
                    <a:pt x="72" y="21"/>
                  </a:cubicBezTo>
                  <a:cubicBezTo>
                    <a:pt x="72" y="20"/>
                    <a:pt x="72" y="20"/>
                    <a:pt x="72" y="20"/>
                  </a:cubicBezTo>
                  <a:cubicBezTo>
                    <a:pt x="72" y="18"/>
                    <a:pt x="71" y="17"/>
                    <a:pt x="71" y="16"/>
                  </a:cubicBezTo>
                  <a:cubicBezTo>
                    <a:pt x="71" y="15"/>
                    <a:pt x="71" y="15"/>
                    <a:pt x="71" y="15"/>
                  </a:cubicBezTo>
                  <a:cubicBezTo>
                    <a:pt x="70" y="17"/>
                    <a:pt x="70" y="32"/>
                    <a:pt x="70" y="35"/>
                  </a:cubicBezTo>
                  <a:close/>
                  <a:moveTo>
                    <a:pt x="194" y="187"/>
                  </a:moveTo>
                  <a:cubicBezTo>
                    <a:pt x="194" y="187"/>
                    <a:pt x="194" y="188"/>
                    <a:pt x="194" y="189"/>
                  </a:cubicBezTo>
                  <a:cubicBezTo>
                    <a:pt x="194" y="192"/>
                    <a:pt x="193" y="196"/>
                    <a:pt x="193" y="199"/>
                  </a:cubicBezTo>
                  <a:cubicBezTo>
                    <a:pt x="193" y="202"/>
                    <a:pt x="193" y="204"/>
                    <a:pt x="192" y="207"/>
                  </a:cubicBezTo>
                  <a:cubicBezTo>
                    <a:pt x="192" y="207"/>
                    <a:pt x="192" y="208"/>
                    <a:pt x="192" y="208"/>
                  </a:cubicBezTo>
                  <a:cubicBezTo>
                    <a:pt x="194" y="201"/>
                    <a:pt x="194" y="194"/>
                    <a:pt x="194" y="187"/>
                  </a:cubicBezTo>
                  <a:close/>
                  <a:moveTo>
                    <a:pt x="82" y="181"/>
                  </a:moveTo>
                  <a:cubicBezTo>
                    <a:pt x="82" y="180"/>
                    <a:pt x="81" y="153"/>
                    <a:pt x="81" y="149"/>
                  </a:cubicBezTo>
                  <a:cubicBezTo>
                    <a:pt x="81" y="160"/>
                    <a:pt x="82" y="170"/>
                    <a:pt x="82" y="181"/>
                  </a:cubicBezTo>
                  <a:close/>
                  <a:moveTo>
                    <a:pt x="222" y="100"/>
                  </a:moveTo>
                  <a:cubicBezTo>
                    <a:pt x="223" y="101"/>
                    <a:pt x="223" y="102"/>
                    <a:pt x="223" y="102"/>
                  </a:cubicBezTo>
                  <a:cubicBezTo>
                    <a:pt x="223" y="103"/>
                    <a:pt x="224" y="103"/>
                    <a:pt x="224" y="103"/>
                  </a:cubicBezTo>
                  <a:cubicBezTo>
                    <a:pt x="225" y="102"/>
                    <a:pt x="225" y="102"/>
                    <a:pt x="226" y="102"/>
                  </a:cubicBezTo>
                  <a:cubicBezTo>
                    <a:pt x="227" y="101"/>
                    <a:pt x="227" y="101"/>
                    <a:pt x="228" y="101"/>
                  </a:cubicBezTo>
                  <a:cubicBezTo>
                    <a:pt x="227" y="100"/>
                    <a:pt x="226" y="100"/>
                    <a:pt x="226" y="100"/>
                  </a:cubicBezTo>
                  <a:cubicBezTo>
                    <a:pt x="225" y="100"/>
                    <a:pt x="225" y="100"/>
                    <a:pt x="225" y="100"/>
                  </a:cubicBezTo>
                  <a:cubicBezTo>
                    <a:pt x="224" y="100"/>
                    <a:pt x="223" y="100"/>
                    <a:pt x="222" y="100"/>
                  </a:cubicBezTo>
                  <a:close/>
                  <a:moveTo>
                    <a:pt x="207" y="101"/>
                  </a:moveTo>
                  <a:cubicBezTo>
                    <a:pt x="207" y="99"/>
                    <a:pt x="204" y="86"/>
                    <a:pt x="203" y="85"/>
                  </a:cubicBezTo>
                  <a:cubicBezTo>
                    <a:pt x="204" y="90"/>
                    <a:pt x="206" y="100"/>
                    <a:pt x="207" y="101"/>
                  </a:cubicBezTo>
                  <a:close/>
                  <a:moveTo>
                    <a:pt x="114" y="107"/>
                  </a:moveTo>
                  <a:cubicBezTo>
                    <a:pt x="115" y="105"/>
                    <a:pt x="116" y="103"/>
                    <a:pt x="116" y="102"/>
                  </a:cubicBezTo>
                  <a:cubicBezTo>
                    <a:pt x="117" y="101"/>
                    <a:pt x="116" y="100"/>
                    <a:pt x="116" y="100"/>
                  </a:cubicBezTo>
                  <a:cubicBezTo>
                    <a:pt x="114" y="102"/>
                    <a:pt x="114" y="104"/>
                    <a:pt x="114" y="106"/>
                  </a:cubicBezTo>
                  <a:cubicBezTo>
                    <a:pt x="114" y="106"/>
                    <a:pt x="114" y="107"/>
                    <a:pt x="113" y="107"/>
                  </a:cubicBezTo>
                  <a:cubicBezTo>
                    <a:pt x="114" y="107"/>
                    <a:pt x="114" y="107"/>
                    <a:pt x="114" y="107"/>
                  </a:cubicBezTo>
                  <a:close/>
                  <a:moveTo>
                    <a:pt x="77" y="98"/>
                  </a:moveTo>
                  <a:cubicBezTo>
                    <a:pt x="77" y="106"/>
                    <a:pt x="78" y="114"/>
                    <a:pt x="78" y="122"/>
                  </a:cubicBezTo>
                  <a:cubicBezTo>
                    <a:pt x="78" y="114"/>
                    <a:pt x="78" y="106"/>
                    <a:pt x="77" y="98"/>
                  </a:cubicBezTo>
                  <a:close/>
                  <a:moveTo>
                    <a:pt x="137" y="142"/>
                  </a:moveTo>
                  <a:cubicBezTo>
                    <a:pt x="137" y="130"/>
                    <a:pt x="137" y="118"/>
                    <a:pt x="137" y="106"/>
                  </a:cubicBezTo>
                  <a:cubicBezTo>
                    <a:pt x="137" y="118"/>
                    <a:pt x="136" y="130"/>
                    <a:pt x="137" y="142"/>
                  </a:cubicBezTo>
                  <a:close/>
                  <a:moveTo>
                    <a:pt x="168" y="107"/>
                  </a:moveTo>
                  <a:cubicBezTo>
                    <a:pt x="169" y="104"/>
                    <a:pt x="170" y="102"/>
                    <a:pt x="171" y="99"/>
                  </a:cubicBezTo>
                  <a:cubicBezTo>
                    <a:pt x="171" y="99"/>
                    <a:pt x="170" y="99"/>
                    <a:pt x="170" y="99"/>
                  </a:cubicBezTo>
                  <a:cubicBezTo>
                    <a:pt x="170" y="99"/>
                    <a:pt x="170" y="99"/>
                    <a:pt x="170" y="100"/>
                  </a:cubicBezTo>
                  <a:cubicBezTo>
                    <a:pt x="169" y="101"/>
                    <a:pt x="168" y="103"/>
                    <a:pt x="168" y="105"/>
                  </a:cubicBezTo>
                  <a:cubicBezTo>
                    <a:pt x="168" y="106"/>
                    <a:pt x="168" y="106"/>
                    <a:pt x="168" y="107"/>
                  </a:cubicBezTo>
                  <a:close/>
                  <a:moveTo>
                    <a:pt x="121" y="107"/>
                  </a:moveTo>
                  <a:cubicBezTo>
                    <a:pt x="121" y="109"/>
                    <a:pt x="122" y="111"/>
                    <a:pt x="123" y="112"/>
                  </a:cubicBezTo>
                  <a:cubicBezTo>
                    <a:pt x="123" y="111"/>
                    <a:pt x="124" y="111"/>
                    <a:pt x="124" y="110"/>
                  </a:cubicBezTo>
                  <a:cubicBezTo>
                    <a:pt x="122" y="110"/>
                    <a:pt x="121" y="109"/>
                    <a:pt x="121" y="107"/>
                  </a:cubicBezTo>
                  <a:close/>
                  <a:moveTo>
                    <a:pt x="124" y="108"/>
                  </a:moveTo>
                  <a:cubicBezTo>
                    <a:pt x="124" y="108"/>
                    <a:pt x="124" y="107"/>
                    <a:pt x="124" y="107"/>
                  </a:cubicBezTo>
                  <a:cubicBezTo>
                    <a:pt x="124" y="107"/>
                    <a:pt x="123" y="106"/>
                    <a:pt x="123" y="106"/>
                  </a:cubicBezTo>
                  <a:cubicBezTo>
                    <a:pt x="123" y="106"/>
                    <a:pt x="122" y="106"/>
                    <a:pt x="122" y="105"/>
                  </a:cubicBezTo>
                  <a:cubicBezTo>
                    <a:pt x="123" y="106"/>
                    <a:pt x="123" y="108"/>
                    <a:pt x="124" y="108"/>
                  </a:cubicBezTo>
                  <a:close/>
                  <a:moveTo>
                    <a:pt x="88" y="89"/>
                  </a:moveTo>
                  <a:cubicBezTo>
                    <a:pt x="88" y="89"/>
                    <a:pt x="88" y="89"/>
                    <a:pt x="88" y="89"/>
                  </a:cubicBezTo>
                  <a:cubicBezTo>
                    <a:pt x="89" y="89"/>
                    <a:pt x="89" y="88"/>
                    <a:pt x="89" y="88"/>
                  </a:cubicBezTo>
                  <a:cubicBezTo>
                    <a:pt x="89" y="88"/>
                    <a:pt x="89" y="87"/>
                    <a:pt x="89" y="86"/>
                  </a:cubicBezTo>
                  <a:cubicBezTo>
                    <a:pt x="89" y="86"/>
                    <a:pt x="89" y="85"/>
                    <a:pt x="89" y="85"/>
                  </a:cubicBezTo>
                  <a:cubicBezTo>
                    <a:pt x="88" y="86"/>
                    <a:pt x="88" y="87"/>
                    <a:pt x="88" y="89"/>
                  </a:cubicBezTo>
                  <a:close/>
                  <a:moveTo>
                    <a:pt x="210" y="97"/>
                  </a:moveTo>
                  <a:cubicBezTo>
                    <a:pt x="210" y="97"/>
                    <a:pt x="210" y="97"/>
                    <a:pt x="210" y="97"/>
                  </a:cubicBezTo>
                  <a:cubicBezTo>
                    <a:pt x="210" y="98"/>
                    <a:pt x="210" y="99"/>
                    <a:pt x="209" y="100"/>
                  </a:cubicBezTo>
                  <a:cubicBezTo>
                    <a:pt x="209" y="100"/>
                    <a:pt x="209" y="101"/>
                    <a:pt x="210" y="102"/>
                  </a:cubicBezTo>
                  <a:cubicBezTo>
                    <a:pt x="210" y="100"/>
                    <a:pt x="210" y="99"/>
                    <a:pt x="210" y="97"/>
                  </a:cubicBezTo>
                  <a:close/>
                  <a:moveTo>
                    <a:pt x="104" y="97"/>
                  </a:moveTo>
                  <a:cubicBezTo>
                    <a:pt x="104" y="97"/>
                    <a:pt x="104" y="97"/>
                    <a:pt x="104" y="97"/>
                  </a:cubicBezTo>
                  <a:cubicBezTo>
                    <a:pt x="104" y="96"/>
                    <a:pt x="105" y="94"/>
                    <a:pt x="105" y="92"/>
                  </a:cubicBezTo>
                  <a:cubicBezTo>
                    <a:pt x="105" y="92"/>
                    <a:pt x="105" y="92"/>
                    <a:pt x="105" y="92"/>
                  </a:cubicBezTo>
                  <a:cubicBezTo>
                    <a:pt x="105" y="93"/>
                    <a:pt x="104" y="95"/>
                    <a:pt x="104" y="97"/>
                  </a:cubicBezTo>
                  <a:close/>
                  <a:moveTo>
                    <a:pt x="221" y="96"/>
                  </a:moveTo>
                  <a:cubicBezTo>
                    <a:pt x="221" y="97"/>
                    <a:pt x="221" y="98"/>
                    <a:pt x="222" y="99"/>
                  </a:cubicBezTo>
                  <a:cubicBezTo>
                    <a:pt x="222" y="98"/>
                    <a:pt x="222" y="98"/>
                    <a:pt x="223" y="98"/>
                  </a:cubicBezTo>
                  <a:cubicBezTo>
                    <a:pt x="222" y="98"/>
                    <a:pt x="222" y="97"/>
                    <a:pt x="221" y="96"/>
                  </a:cubicBezTo>
                  <a:close/>
                  <a:moveTo>
                    <a:pt x="85" y="179"/>
                  </a:moveTo>
                  <a:cubicBezTo>
                    <a:pt x="85" y="179"/>
                    <a:pt x="85" y="179"/>
                    <a:pt x="85" y="179"/>
                  </a:cubicBezTo>
                  <a:cubicBezTo>
                    <a:pt x="85" y="181"/>
                    <a:pt x="85" y="183"/>
                    <a:pt x="85" y="185"/>
                  </a:cubicBezTo>
                  <a:cubicBezTo>
                    <a:pt x="85" y="185"/>
                    <a:pt x="85" y="185"/>
                    <a:pt x="85" y="185"/>
                  </a:cubicBezTo>
                  <a:cubicBezTo>
                    <a:pt x="85" y="183"/>
                    <a:pt x="85" y="181"/>
                    <a:pt x="85" y="179"/>
                  </a:cubicBezTo>
                  <a:close/>
                  <a:moveTo>
                    <a:pt x="108" y="96"/>
                  </a:moveTo>
                  <a:cubicBezTo>
                    <a:pt x="108" y="96"/>
                    <a:pt x="108" y="96"/>
                    <a:pt x="108" y="96"/>
                  </a:cubicBezTo>
                  <a:cubicBezTo>
                    <a:pt x="108" y="95"/>
                    <a:pt x="108" y="94"/>
                    <a:pt x="108" y="93"/>
                  </a:cubicBezTo>
                  <a:cubicBezTo>
                    <a:pt x="108" y="93"/>
                    <a:pt x="108" y="93"/>
                    <a:pt x="108" y="93"/>
                  </a:cubicBezTo>
                  <a:cubicBezTo>
                    <a:pt x="108" y="94"/>
                    <a:pt x="108" y="95"/>
                    <a:pt x="108" y="96"/>
                  </a:cubicBezTo>
                  <a:close/>
                  <a:moveTo>
                    <a:pt x="49" y="113"/>
                  </a:moveTo>
                  <a:cubicBezTo>
                    <a:pt x="49" y="113"/>
                    <a:pt x="49" y="112"/>
                    <a:pt x="50" y="111"/>
                  </a:cubicBezTo>
                  <a:cubicBezTo>
                    <a:pt x="49" y="112"/>
                    <a:pt x="49" y="113"/>
                    <a:pt x="49" y="113"/>
                  </a:cubicBezTo>
                  <a:close/>
                  <a:moveTo>
                    <a:pt x="81" y="148"/>
                  </a:moveTo>
                  <a:cubicBezTo>
                    <a:pt x="81" y="148"/>
                    <a:pt x="81" y="148"/>
                    <a:pt x="81" y="148"/>
                  </a:cubicBezTo>
                  <a:cubicBezTo>
                    <a:pt x="81" y="147"/>
                    <a:pt x="81" y="147"/>
                    <a:pt x="81" y="146"/>
                  </a:cubicBezTo>
                  <a:cubicBezTo>
                    <a:pt x="81" y="146"/>
                    <a:pt x="81" y="146"/>
                    <a:pt x="81" y="146"/>
                  </a:cubicBezTo>
                  <a:cubicBezTo>
                    <a:pt x="81" y="147"/>
                    <a:pt x="81" y="147"/>
                    <a:pt x="81" y="148"/>
                  </a:cubicBezTo>
                  <a:close/>
                  <a:moveTo>
                    <a:pt x="113" y="109"/>
                  </a:moveTo>
                  <a:cubicBezTo>
                    <a:pt x="113" y="109"/>
                    <a:pt x="113" y="109"/>
                    <a:pt x="113" y="109"/>
                  </a:cubicBezTo>
                  <a:cubicBezTo>
                    <a:pt x="113" y="109"/>
                    <a:pt x="113" y="110"/>
                    <a:pt x="113" y="110"/>
                  </a:cubicBezTo>
                  <a:cubicBezTo>
                    <a:pt x="113" y="110"/>
                    <a:pt x="114" y="109"/>
                    <a:pt x="113" y="109"/>
                  </a:cubicBezTo>
                  <a:close/>
                  <a:moveTo>
                    <a:pt x="80" y="144"/>
                  </a:moveTo>
                  <a:cubicBezTo>
                    <a:pt x="80" y="144"/>
                    <a:pt x="80" y="144"/>
                    <a:pt x="80" y="144"/>
                  </a:cubicBezTo>
                  <a:cubicBezTo>
                    <a:pt x="80" y="144"/>
                    <a:pt x="80" y="144"/>
                    <a:pt x="80" y="144"/>
                  </a:cubicBezTo>
                  <a:cubicBezTo>
                    <a:pt x="80" y="144"/>
                    <a:pt x="80" y="144"/>
                    <a:pt x="80" y="144"/>
                  </a:cubicBezTo>
                  <a:cubicBezTo>
                    <a:pt x="80" y="144"/>
                    <a:pt x="80" y="144"/>
                    <a:pt x="80" y="144"/>
                  </a:cubicBezTo>
                  <a:close/>
                  <a:moveTo>
                    <a:pt x="70" y="36"/>
                  </a:moveTo>
                  <a:cubicBezTo>
                    <a:pt x="70" y="36"/>
                    <a:pt x="70" y="36"/>
                    <a:pt x="70" y="36"/>
                  </a:cubicBezTo>
                  <a:cubicBezTo>
                    <a:pt x="70" y="36"/>
                    <a:pt x="70" y="36"/>
                    <a:pt x="70" y="36"/>
                  </a:cubicBezTo>
                  <a:cubicBezTo>
                    <a:pt x="70" y="36"/>
                    <a:pt x="70" y="36"/>
                    <a:pt x="70" y="36"/>
                  </a:cubicBezTo>
                  <a:cubicBezTo>
                    <a:pt x="70" y="36"/>
                    <a:pt x="70" y="36"/>
                    <a:pt x="70" y="36"/>
                  </a:cubicBezTo>
                  <a:close/>
                  <a:moveTo>
                    <a:pt x="65" y="156"/>
                  </a:moveTo>
                  <a:cubicBezTo>
                    <a:pt x="65" y="156"/>
                    <a:pt x="65" y="156"/>
                    <a:pt x="65" y="156"/>
                  </a:cubicBezTo>
                  <a:cubicBezTo>
                    <a:pt x="65" y="156"/>
                    <a:pt x="66" y="155"/>
                    <a:pt x="66" y="155"/>
                  </a:cubicBezTo>
                  <a:cubicBezTo>
                    <a:pt x="65" y="155"/>
                    <a:pt x="65" y="155"/>
                    <a:pt x="65" y="155"/>
                  </a:cubicBezTo>
                  <a:cubicBezTo>
                    <a:pt x="65" y="155"/>
                    <a:pt x="65" y="156"/>
                    <a:pt x="65" y="156"/>
                  </a:cubicBezTo>
                  <a:close/>
                </a:path>
              </a:pathLst>
            </a:custGeom>
            <a:solidFill>
              <a:schemeClr val="bg1"/>
            </a:solidFill>
            <a:ln>
              <a:noFill/>
            </a:ln>
          </p:spPr>
          <p:txBody>
            <a:bodyPr vert="horz" wrap="square" lIns="91440" tIns="45720" rIns="91440" bIns="4572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ysClr val="windowText" lastClr="000000"/>
                </a:solidFill>
                <a:effectLst/>
                <a:uLnTx/>
                <a:uFillTx/>
              </a:endParaRPr>
            </a:p>
          </p:txBody>
        </p:sp>
        <p:sp>
          <p:nvSpPr>
            <p:cNvPr id="12" name="Freeform 103"/>
            <p:cNvSpPr>
              <a:spLocks noEditPoints="1"/>
            </p:cNvSpPr>
            <p:nvPr/>
          </p:nvSpPr>
          <p:spPr bwMode="auto">
            <a:xfrm>
              <a:off x="2728230" y="1908092"/>
              <a:ext cx="137115" cy="158540"/>
            </a:xfrm>
            <a:custGeom>
              <a:avLst/>
              <a:gdLst>
                <a:gd name="T0" fmla="*/ 36 w 53"/>
                <a:gd name="T1" fmla="*/ 3 h 61"/>
                <a:gd name="T2" fmla="*/ 53 w 53"/>
                <a:gd name="T3" fmla="*/ 12 h 61"/>
                <a:gd name="T4" fmla="*/ 44 w 53"/>
                <a:gd name="T5" fmla="*/ 36 h 61"/>
                <a:gd name="T6" fmla="*/ 33 w 53"/>
                <a:gd name="T7" fmla="*/ 56 h 61"/>
                <a:gd name="T8" fmla="*/ 29 w 53"/>
                <a:gd name="T9" fmla="*/ 59 h 61"/>
                <a:gd name="T10" fmla="*/ 22 w 53"/>
                <a:gd name="T11" fmla="*/ 49 h 61"/>
                <a:gd name="T12" fmla="*/ 1 w 53"/>
                <a:gd name="T13" fmla="*/ 19 h 61"/>
                <a:gd name="T14" fmla="*/ 12 w 53"/>
                <a:gd name="T15" fmla="*/ 4 h 61"/>
                <a:gd name="T16" fmla="*/ 28 w 53"/>
                <a:gd name="T17" fmla="*/ 11 h 61"/>
                <a:gd name="T18" fmla="*/ 24 w 53"/>
                <a:gd name="T19" fmla="*/ 41 h 61"/>
                <a:gd name="T20" fmla="*/ 24 w 53"/>
                <a:gd name="T21" fmla="*/ 37 h 61"/>
                <a:gd name="T22" fmla="*/ 22 w 53"/>
                <a:gd name="T23" fmla="*/ 32 h 61"/>
                <a:gd name="T24" fmla="*/ 22 w 53"/>
                <a:gd name="T25" fmla="*/ 37 h 61"/>
                <a:gd name="T26" fmla="*/ 20 w 53"/>
                <a:gd name="T27" fmla="*/ 35 h 61"/>
                <a:gd name="T28" fmla="*/ 24 w 53"/>
                <a:gd name="T29" fmla="*/ 41 h 61"/>
                <a:gd name="T30" fmla="*/ 9 w 53"/>
                <a:gd name="T31" fmla="*/ 18 h 61"/>
                <a:gd name="T32" fmla="*/ 6 w 53"/>
                <a:gd name="T33" fmla="*/ 19 h 61"/>
                <a:gd name="T34" fmla="*/ 43 w 53"/>
                <a:gd name="T35" fmla="*/ 17 h 61"/>
                <a:gd name="T36" fmla="*/ 42 w 53"/>
                <a:gd name="T37" fmla="*/ 11 h 61"/>
                <a:gd name="T38" fmla="*/ 15 w 53"/>
                <a:gd name="T39" fmla="*/ 29 h 61"/>
                <a:gd name="T40" fmla="*/ 16 w 53"/>
                <a:gd name="T41" fmla="*/ 28 h 61"/>
                <a:gd name="T42" fmla="*/ 35 w 53"/>
                <a:gd name="T43" fmla="*/ 39 h 61"/>
                <a:gd name="T44" fmla="*/ 37 w 53"/>
                <a:gd name="T45" fmla="*/ 25 h 61"/>
                <a:gd name="T46" fmla="*/ 35 w 53"/>
                <a:gd name="T47" fmla="*/ 28 h 61"/>
                <a:gd name="T48" fmla="*/ 25 w 53"/>
                <a:gd name="T49" fmla="*/ 24 h 61"/>
                <a:gd name="T50" fmla="*/ 25 w 53"/>
                <a:gd name="T51" fmla="*/ 19 h 61"/>
                <a:gd name="T52" fmla="*/ 15 w 53"/>
                <a:gd name="T53" fmla="*/ 9 h 61"/>
                <a:gd name="T54" fmla="*/ 19 w 53"/>
                <a:gd name="T55" fmla="*/ 10 h 61"/>
                <a:gd name="T56" fmla="*/ 25 w 53"/>
                <a:gd name="T57" fmla="*/ 31 h 61"/>
                <a:gd name="T58" fmla="*/ 32 w 53"/>
                <a:gd name="T59" fmla="*/ 32 h 61"/>
                <a:gd name="T60" fmla="*/ 38 w 53"/>
                <a:gd name="T61" fmla="*/ 29 h 61"/>
                <a:gd name="T62" fmla="*/ 19 w 53"/>
                <a:gd name="T63" fmla="*/ 17 h 61"/>
                <a:gd name="T64" fmla="*/ 20 w 53"/>
                <a:gd name="T65" fmla="*/ 19 h 61"/>
                <a:gd name="T66" fmla="*/ 42 w 53"/>
                <a:gd name="T67" fmla="*/ 24 h 61"/>
                <a:gd name="T68" fmla="*/ 21 w 53"/>
                <a:gd name="T69" fmla="*/ 8 h 61"/>
                <a:gd name="T70" fmla="*/ 37 w 53"/>
                <a:gd name="T71" fmla="*/ 10 h 61"/>
                <a:gd name="T72" fmla="*/ 15 w 53"/>
                <a:gd name="T73" fmla="*/ 17 h 61"/>
                <a:gd name="T74" fmla="*/ 31 w 53"/>
                <a:gd name="T75" fmla="*/ 38 h 61"/>
                <a:gd name="T76" fmla="*/ 31 w 53"/>
                <a:gd name="T77" fmla="*/ 38 h 61"/>
                <a:gd name="T78" fmla="*/ 40 w 53"/>
                <a:gd name="T79" fmla="*/ 20 h 61"/>
                <a:gd name="T80" fmla="*/ 38 w 53"/>
                <a:gd name="T81" fmla="*/ 34 h 61"/>
                <a:gd name="T82" fmla="*/ 13 w 53"/>
                <a:gd name="T83" fmla="*/ 25 h 61"/>
                <a:gd name="T84" fmla="*/ 43 w 53"/>
                <a:gd name="T85" fmla="*/ 21 h 61"/>
                <a:gd name="T86" fmla="*/ 45 w 53"/>
                <a:gd name="T87" fmla="*/ 14 h 61"/>
                <a:gd name="T88" fmla="*/ 37 w 53"/>
                <a:gd name="T89" fmla="*/ 20 h 61"/>
                <a:gd name="T90" fmla="*/ 30 w 53"/>
                <a:gd name="T91" fmla="*/ 27 h 61"/>
                <a:gd name="T92" fmla="*/ 30 w 53"/>
                <a:gd name="T93" fmla="*/ 27 h 61"/>
                <a:gd name="T94" fmla="*/ 23 w 53"/>
                <a:gd name="T95" fmla="*/ 19 h 61"/>
                <a:gd name="T96" fmla="*/ 23 w 53"/>
                <a:gd name="T97" fmla="*/ 19 h 61"/>
                <a:gd name="T98" fmla="*/ 11 w 53"/>
                <a:gd name="T99" fmla="*/ 20 h 61"/>
                <a:gd name="T100" fmla="*/ 47 w 53"/>
                <a:gd name="T101" fmla="*/ 24 h 61"/>
                <a:gd name="T102" fmla="*/ 29 w 53"/>
                <a:gd name="T103" fmla="*/ 44 h 61"/>
                <a:gd name="T104" fmla="*/ 15 w 53"/>
                <a:gd name="T105" fmla="*/ 22 h 61"/>
                <a:gd name="T106" fmla="*/ 19 w 53"/>
                <a:gd name="T107" fmla="*/ 24 h 61"/>
                <a:gd name="T108" fmla="*/ 21 w 53"/>
                <a:gd name="T109" fmla="*/ 22 h 61"/>
                <a:gd name="T110" fmla="*/ 16 w 53"/>
                <a:gd name="T111" fmla="*/ 24 h 61"/>
                <a:gd name="T112" fmla="*/ 13 w 53"/>
                <a:gd name="T113" fmla="*/ 20 h 61"/>
                <a:gd name="T114" fmla="*/ 21 w 53"/>
                <a:gd name="T115" fmla="*/ 16 h 61"/>
                <a:gd name="T116" fmla="*/ 7 w 53"/>
                <a:gd name="T117" fmla="*/ 13 h 61"/>
                <a:gd name="T118" fmla="*/ 12 w 53"/>
                <a:gd name="T119" fmla="*/ 17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3" h="61">
                  <a:moveTo>
                    <a:pt x="28" y="11"/>
                  </a:moveTo>
                  <a:cubicBezTo>
                    <a:pt x="29" y="10"/>
                    <a:pt x="30" y="9"/>
                    <a:pt x="30" y="8"/>
                  </a:cubicBezTo>
                  <a:cubicBezTo>
                    <a:pt x="31" y="7"/>
                    <a:pt x="32" y="6"/>
                    <a:pt x="33" y="5"/>
                  </a:cubicBezTo>
                  <a:cubicBezTo>
                    <a:pt x="34" y="4"/>
                    <a:pt x="35" y="4"/>
                    <a:pt x="36" y="3"/>
                  </a:cubicBezTo>
                  <a:cubicBezTo>
                    <a:pt x="37" y="3"/>
                    <a:pt x="38" y="2"/>
                    <a:pt x="39" y="2"/>
                  </a:cubicBezTo>
                  <a:cubicBezTo>
                    <a:pt x="43" y="0"/>
                    <a:pt x="46" y="1"/>
                    <a:pt x="50" y="3"/>
                  </a:cubicBezTo>
                  <a:cubicBezTo>
                    <a:pt x="52" y="4"/>
                    <a:pt x="53" y="5"/>
                    <a:pt x="53" y="7"/>
                  </a:cubicBezTo>
                  <a:cubicBezTo>
                    <a:pt x="53" y="9"/>
                    <a:pt x="53" y="10"/>
                    <a:pt x="53" y="12"/>
                  </a:cubicBezTo>
                  <a:cubicBezTo>
                    <a:pt x="53" y="14"/>
                    <a:pt x="53" y="16"/>
                    <a:pt x="53" y="18"/>
                  </a:cubicBezTo>
                  <a:cubicBezTo>
                    <a:pt x="53" y="19"/>
                    <a:pt x="53" y="20"/>
                    <a:pt x="53" y="20"/>
                  </a:cubicBezTo>
                  <a:cubicBezTo>
                    <a:pt x="51" y="26"/>
                    <a:pt x="48" y="30"/>
                    <a:pt x="45" y="34"/>
                  </a:cubicBezTo>
                  <a:cubicBezTo>
                    <a:pt x="44" y="35"/>
                    <a:pt x="44" y="35"/>
                    <a:pt x="44" y="36"/>
                  </a:cubicBezTo>
                  <a:cubicBezTo>
                    <a:pt x="42" y="38"/>
                    <a:pt x="41" y="41"/>
                    <a:pt x="39" y="43"/>
                  </a:cubicBezTo>
                  <a:cubicBezTo>
                    <a:pt x="37" y="44"/>
                    <a:pt x="36" y="46"/>
                    <a:pt x="36" y="48"/>
                  </a:cubicBezTo>
                  <a:cubicBezTo>
                    <a:pt x="35" y="50"/>
                    <a:pt x="34" y="53"/>
                    <a:pt x="33" y="55"/>
                  </a:cubicBezTo>
                  <a:cubicBezTo>
                    <a:pt x="33" y="55"/>
                    <a:pt x="33" y="56"/>
                    <a:pt x="33" y="56"/>
                  </a:cubicBezTo>
                  <a:cubicBezTo>
                    <a:pt x="33" y="57"/>
                    <a:pt x="33" y="58"/>
                    <a:pt x="33" y="59"/>
                  </a:cubicBezTo>
                  <a:cubicBezTo>
                    <a:pt x="33" y="60"/>
                    <a:pt x="33" y="61"/>
                    <a:pt x="32" y="61"/>
                  </a:cubicBezTo>
                  <a:cubicBezTo>
                    <a:pt x="31" y="61"/>
                    <a:pt x="30" y="61"/>
                    <a:pt x="29" y="60"/>
                  </a:cubicBezTo>
                  <a:cubicBezTo>
                    <a:pt x="29" y="60"/>
                    <a:pt x="29" y="59"/>
                    <a:pt x="29" y="59"/>
                  </a:cubicBezTo>
                  <a:cubicBezTo>
                    <a:pt x="28" y="59"/>
                    <a:pt x="28" y="59"/>
                    <a:pt x="28" y="58"/>
                  </a:cubicBezTo>
                  <a:cubicBezTo>
                    <a:pt x="28" y="56"/>
                    <a:pt x="27" y="55"/>
                    <a:pt x="25" y="53"/>
                  </a:cubicBezTo>
                  <a:cubicBezTo>
                    <a:pt x="25" y="52"/>
                    <a:pt x="24" y="51"/>
                    <a:pt x="23" y="50"/>
                  </a:cubicBezTo>
                  <a:cubicBezTo>
                    <a:pt x="23" y="49"/>
                    <a:pt x="23" y="49"/>
                    <a:pt x="22" y="49"/>
                  </a:cubicBezTo>
                  <a:cubicBezTo>
                    <a:pt x="20" y="47"/>
                    <a:pt x="18" y="44"/>
                    <a:pt x="16" y="42"/>
                  </a:cubicBezTo>
                  <a:cubicBezTo>
                    <a:pt x="12" y="39"/>
                    <a:pt x="9" y="36"/>
                    <a:pt x="6" y="33"/>
                  </a:cubicBezTo>
                  <a:cubicBezTo>
                    <a:pt x="5" y="32"/>
                    <a:pt x="5" y="32"/>
                    <a:pt x="4" y="31"/>
                  </a:cubicBezTo>
                  <a:cubicBezTo>
                    <a:pt x="1" y="28"/>
                    <a:pt x="0" y="24"/>
                    <a:pt x="1" y="19"/>
                  </a:cubicBezTo>
                  <a:cubicBezTo>
                    <a:pt x="1" y="18"/>
                    <a:pt x="1" y="16"/>
                    <a:pt x="1" y="15"/>
                  </a:cubicBezTo>
                  <a:cubicBezTo>
                    <a:pt x="2" y="13"/>
                    <a:pt x="2" y="12"/>
                    <a:pt x="3" y="10"/>
                  </a:cubicBezTo>
                  <a:cubicBezTo>
                    <a:pt x="4" y="10"/>
                    <a:pt x="4" y="10"/>
                    <a:pt x="4" y="9"/>
                  </a:cubicBezTo>
                  <a:cubicBezTo>
                    <a:pt x="6" y="7"/>
                    <a:pt x="8" y="5"/>
                    <a:pt x="12" y="4"/>
                  </a:cubicBezTo>
                  <a:cubicBezTo>
                    <a:pt x="13" y="3"/>
                    <a:pt x="15" y="3"/>
                    <a:pt x="16" y="4"/>
                  </a:cubicBezTo>
                  <a:cubicBezTo>
                    <a:pt x="19" y="4"/>
                    <a:pt x="21" y="5"/>
                    <a:pt x="24" y="7"/>
                  </a:cubicBezTo>
                  <a:cubicBezTo>
                    <a:pt x="25" y="8"/>
                    <a:pt x="26" y="9"/>
                    <a:pt x="28" y="11"/>
                  </a:cubicBezTo>
                  <a:cubicBezTo>
                    <a:pt x="28" y="11"/>
                    <a:pt x="28" y="11"/>
                    <a:pt x="28" y="11"/>
                  </a:cubicBezTo>
                  <a:close/>
                  <a:moveTo>
                    <a:pt x="24" y="41"/>
                  </a:moveTo>
                  <a:cubicBezTo>
                    <a:pt x="25" y="42"/>
                    <a:pt x="25" y="43"/>
                    <a:pt x="26" y="43"/>
                  </a:cubicBezTo>
                  <a:cubicBezTo>
                    <a:pt x="26" y="43"/>
                    <a:pt x="26" y="42"/>
                    <a:pt x="26" y="42"/>
                  </a:cubicBezTo>
                  <a:cubicBezTo>
                    <a:pt x="25" y="42"/>
                    <a:pt x="25" y="42"/>
                    <a:pt x="24" y="41"/>
                  </a:cubicBezTo>
                  <a:cubicBezTo>
                    <a:pt x="24" y="41"/>
                    <a:pt x="25" y="40"/>
                    <a:pt x="25" y="39"/>
                  </a:cubicBezTo>
                  <a:cubicBezTo>
                    <a:pt x="25" y="39"/>
                    <a:pt x="25" y="39"/>
                    <a:pt x="24" y="39"/>
                  </a:cubicBezTo>
                  <a:cubicBezTo>
                    <a:pt x="24" y="39"/>
                    <a:pt x="23" y="38"/>
                    <a:pt x="23" y="38"/>
                  </a:cubicBezTo>
                  <a:cubicBezTo>
                    <a:pt x="23" y="37"/>
                    <a:pt x="23" y="37"/>
                    <a:pt x="24" y="37"/>
                  </a:cubicBezTo>
                  <a:cubicBezTo>
                    <a:pt x="24" y="36"/>
                    <a:pt x="24" y="35"/>
                    <a:pt x="24" y="34"/>
                  </a:cubicBezTo>
                  <a:cubicBezTo>
                    <a:pt x="24" y="34"/>
                    <a:pt x="25" y="34"/>
                    <a:pt x="25" y="33"/>
                  </a:cubicBezTo>
                  <a:cubicBezTo>
                    <a:pt x="24" y="33"/>
                    <a:pt x="24" y="32"/>
                    <a:pt x="23" y="31"/>
                  </a:cubicBezTo>
                  <a:cubicBezTo>
                    <a:pt x="23" y="31"/>
                    <a:pt x="22" y="32"/>
                    <a:pt x="22" y="32"/>
                  </a:cubicBezTo>
                  <a:cubicBezTo>
                    <a:pt x="22" y="33"/>
                    <a:pt x="22" y="33"/>
                    <a:pt x="22" y="33"/>
                  </a:cubicBezTo>
                  <a:cubicBezTo>
                    <a:pt x="22" y="34"/>
                    <a:pt x="22" y="35"/>
                    <a:pt x="23" y="35"/>
                  </a:cubicBezTo>
                  <a:cubicBezTo>
                    <a:pt x="23" y="36"/>
                    <a:pt x="23" y="36"/>
                    <a:pt x="23" y="36"/>
                  </a:cubicBezTo>
                  <a:cubicBezTo>
                    <a:pt x="23" y="37"/>
                    <a:pt x="23" y="37"/>
                    <a:pt x="22" y="37"/>
                  </a:cubicBezTo>
                  <a:cubicBezTo>
                    <a:pt x="22" y="37"/>
                    <a:pt x="21" y="37"/>
                    <a:pt x="21" y="37"/>
                  </a:cubicBezTo>
                  <a:cubicBezTo>
                    <a:pt x="21" y="37"/>
                    <a:pt x="21" y="36"/>
                    <a:pt x="21" y="36"/>
                  </a:cubicBezTo>
                  <a:cubicBezTo>
                    <a:pt x="21" y="36"/>
                    <a:pt x="20" y="36"/>
                    <a:pt x="20" y="35"/>
                  </a:cubicBezTo>
                  <a:cubicBezTo>
                    <a:pt x="20" y="35"/>
                    <a:pt x="20" y="35"/>
                    <a:pt x="20" y="35"/>
                  </a:cubicBezTo>
                  <a:cubicBezTo>
                    <a:pt x="20" y="35"/>
                    <a:pt x="20" y="35"/>
                    <a:pt x="19" y="36"/>
                  </a:cubicBezTo>
                  <a:cubicBezTo>
                    <a:pt x="20" y="36"/>
                    <a:pt x="20" y="37"/>
                    <a:pt x="20" y="37"/>
                  </a:cubicBezTo>
                  <a:cubicBezTo>
                    <a:pt x="22" y="38"/>
                    <a:pt x="23" y="40"/>
                    <a:pt x="24" y="41"/>
                  </a:cubicBezTo>
                  <a:cubicBezTo>
                    <a:pt x="24" y="41"/>
                    <a:pt x="24" y="41"/>
                    <a:pt x="24" y="41"/>
                  </a:cubicBezTo>
                  <a:close/>
                  <a:moveTo>
                    <a:pt x="9" y="25"/>
                  </a:moveTo>
                  <a:cubicBezTo>
                    <a:pt x="9" y="24"/>
                    <a:pt x="9" y="23"/>
                    <a:pt x="8" y="23"/>
                  </a:cubicBezTo>
                  <a:cubicBezTo>
                    <a:pt x="8" y="22"/>
                    <a:pt x="8" y="22"/>
                    <a:pt x="8" y="21"/>
                  </a:cubicBezTo>
                  <a:cubicBezTo>
                    <a:pt x="8" y="20"/>
                    <a:pt x="9" y="19"/>
                    <a:pt x="9" y="18"/>
                  </a:cubicBezTo>
                  <a:cubicBezTo>
                    <a:pt x="9" y="17"/>
                    <a:pt x="10" y="16"/>
                    <a:pt x="11" y="14"/>
                  </a:cubicBezTo>
                  <a:cubicBezTo>
                    <a:pt x="11" y="14"/>
                    <a:pt x="11" y="13"/>
                    <a:pt x="11" y="13"/>
                  </a:cubicBezTo>
                  <a:cubicBezTo>
                    <a:pt x="11" y="13"/>
                    <a:pt x="11" y="13"/>
                    <a:pt x="10" y="13"/>
                  </a:cubicBezTo>
                  <a:cubicBezTo>
                    <a:pt x="8" y="14"/>
                    <a:pt x="7" y="16"/>
                    <a:pt x="6" y="19"/>
                  </a:cubicBezTo>
                  <a:cubicBezTo>
                    <a:pt x="6" y="19"/>
                    <a:pt x="6" y="19"/>
                    <a:pt x="6" y="19"/>
                  </a:cubicBezTo>
                  <a:cubicBezTo>
                    <a:pt x="7" y="21"/>
                    <a:pt x="8" y="23"/>
                    <a:pt x="9" y="25"/>
                  </a:cubicBezTo>
                  <a:close/>
                  <a:moveTo>
                    <a:pt x="42" y="19"/>
                  </a:moveTo>
                  <a:cubicBezTo>
                    <a:pt x="42" y="18"/>
                    <a:pt x="42" y="18"/>
                    <a:pt x="43" y="17"/>
                  </a:cubicBezTo>
                  <a:cubicBezTo>
                    <a:pt x="43" y="17"/>
                    <a:pt x="43" y="17"/>
                    <a:pt x="43" y="16"/>
                  </a:cubicBezTo>
                  <a:cubicBezTo>
                    <a:pt x="43" y="15"/>
                    <a:pt x="42" y="14"/>
                    <a:pt x="42" y="12"/>
                  </a:cubicBezTo>
                  <a:cubicBezTo>
                    <a:pt x="42" y="12"/>
                    <a:pt x="42" y="12"/>
                    <a:pt x="42" y="11"/>
                  </a:cubicBezTo>
                  <a:cubicBezTo>
                    <a:pt x="42" y="11"/>
                    <a:pt x="42" y="11"/>
                    <a:pt x="42" y="11"/>
                  </a:cubicBezTo>
                  <a:cubicBezTo>
                    <a:pt x="41" y="13"/>
                    <a:pt x="40" y="14"/>
                    <a:pt x="39" y="16"/>
                  </a:cubicBezTo>
                  <a:cubicBezTo>
                    <a:pt x="40" y="17"/>
                    <a:pt x="41" y="18"/>
                    <a:pt x="42" y="19"/>
                  </a:cubicBezTo>
                  <a:close/>
                  <a:moveTo>
                    <a:pt x="16" y="28"/>
                  </a:moveTo>
                  <a:cubicBezTo>
                    <a:pt x="15" y="29"/>
                    <a:pt x="15" y="29"/>
                    <a:pt x="15" y="29"/>
                  </a:cubicBezTo>
                  <a:cubicBezTo>
                    <a:pt x="16" y="31"/>
                    <a:pt x="17" y="32"/>
                    <a:pt x="18" y="33"/>
                  </a:cubicBezTo>
                  <a:cubicBezTo>
                    <a:pt x="18" y="33"/>
                    <a:pt x="18" y="33"/>
                    <a:pt x="18" y="32"/>
                  </a:cubicBezTo>
                  <a:cubicBezTo>
                    <a:pt x="18" y="32"/>
                    <a:pt x="18" y="32"/>
                    <a:pt x="18" y="31"/>
                  </a:cubicBezTo>
                  <a:cubicBezTo>
                    <a:pt x="17" y="30"/>
                    <a:pt x="17" y="29"/>
                    <a:pt x="16" y="28"/>
                  </a:cubicBezTo>
                  <a:close/>
                  <a:moveTo>
                    <a:pt x="30" y="49"/>
                  </a:moveTo>
                  <a:cubicBezTo>
                    <a:pt x="30" y="49"/>
                    <a:pt x="30" y="49"/>
                    <a:pt x="30" y="49"/>
                  </a:cubicBezTo>
                  <a:cubicBezTo>
                    <a:pt x="31" y="46"/>
                    <a:pt x="32" y="43"/>
                    <a:pt x="34" y="41"/>
                  </a:cubicBezTo>
                  <a:cubicBezTo>
                    <a:pt x="34" y="40"/>
                    <a:pt x="35" y="40"/>
                    <a:pt x="35" y="39"/>
                  </a:cubicBezTo>
                  <a:cubicBezTo>
                    <a:pt x="35" y="39"/>
                    <a:pt x="35" y="39"/>
                    <a:pt x="35" y="39"/>
                  </a:cubicBezTo>
                  <a:cubicBezTo>
                    <a:pt x="33" y="42"/>
                    <a:pt x="31" y="45"/>
                    <a:pt x="29" y="48"/>
                  </a:cubicBezTo>
                  <a:cubicBezTo>
                    <a:pt x="29" y="48"/>
                    <a:pt x="30" y="49"/>
                    <a:pt x="30" y="49"/>
                  </a:cubicBezTo>
                  <a:close/>
                  <a:moveTo>
                    <a:pt x="37" y="25"/>
                  </a:moveTo>
                  <a:cubicBezTo>
                    <a:pt x="36" y="24"/>
                    <a:pt x="36" y="24"/>
                    <a:pt x="35" y="23"/>
                  </a:cubicBezTo>
                  <a:cubicBezTo>
                    <a:pt x="35" y="23"/>
                    <a:pt x="34" y="24"/>
                    <a:pt x="34" y="25"/>
                  </a:cubicBezTo>
                  <a:cubicBezTo>
                    <a:pt x="34" y="26"/>
                    <a:pt x="35" y="27"/>
                    <a:pt x="35" y="28"/>
                  </a:cubicBezTo>
                  <a:cubicBezTo>
                    <a:pt x="35" y="28"/>
                    <a:pt x="35" y="28"/>
                    <a:pt x="35" y="28"/>
                  </a:cubicBezTo>
                  <a:cubicBezTo>
                    <a:pt x="35" y="27"/>
                    <a:pt x="36" y="26"/>
                    <a:pt x="37" y="25"/>
                  </a:cubicBezTo>
                  <a:close/>
                  <a:moveTo>
                    <a:pt x="24" y="26"/>
                  </a:moveTo>
                  <a:cubicBezTo>
                    <a:pt x="24" y="26"/>
                    <a:pt x="24" y="26"/>
                    <a:pt x="24" y="26"/>
                  </a:cubicBezTo>
                  <a:cubicBezTo>
                    <a:pt x="24" y="25"/>
                    <a:pt x="25" y="25"/>
                    <a:pt x="25" y="24"/>
                  </a:cubicBezTo>
                  <a:cubicBezTo>
                    <a:pt x="25" y="23"/>
                    <a:pt x="25" y="23"/>
                    <a:pt x="25" y="23"/>
                  </a:cubicBezTo>
                  <a:cubicBezTo>
                    <a:pt x="25" y="22"/>
                    <a:pt x="25" y="20"/>
                    <a:pt x="26" y="20"/>
                  </a:cubicBezTo>
                  <a:cubicBezTo>
                    <a:pt x="26" y="19"/>
                    <a:pt x="26" y="19"/>
                    <a:pt x="26" y="19"/>
                  </a:cubicBezTo>
                  <a:cubicBezTo>
                    <a:pt x="25" y="19"/>
                    <a:pt x="25" y="19"/>
                    <a:pt x="25" y="19"/>
                  </a:cubicBezTo>
                  <a:cubicBezTo>
                    <a:pt x="25" y="21"/>
                    <a:pt x="24" y="23"/>
                    <a:pt x="24" y="24"/>
                  </a:cubicBezTo>
                  <a:cubicBezTo>
                    <a:pt x="23" y="25"/>
                    <a:pt x="24" y="25"/>
                    <a:pt x="24" y="26"/>
                  </a:cubicBezTo>
                  <a:close/>
                  <a:moveTo>
                    <a:pt x="19" y="10"/>
                  </a:moveTo>
                  <a:cubicBezTo>
                    <a:pt x="18" y="9"/>
                    <a:pt x="16" y="9"/>
                    <a:pt x="15" y="9"/>
                  </a:cubicBezTo>
                  <a:cubicBezTo>
                    <a:pt x="15" y="9"/>
                    <a:pt x="15" y="9"/>
                    <a:pt x="15" y="9"/>
                  </a:cubicBezTo>
                  <a:cubicBezTo>
                    <a:pt x="16" y="10"/>
                    <a:pt x="17" y="10"/>
                    <a:pt x="17" y="11"/>
                  </a:cubicBezTo>
                  <a:cubicBezTo>
                    <a:pt x="17" y="11"/>
                    <a:pt x="18" y="11"/>
                    <a:pt x="18" y="11"/>
                  </a:cubicBezTo>
                  <a:cubicBezTo>
                    <a:pt x="19" y="11"/>
                    <a:pt x="19" y="10"/>
                    <a:pt x="19" y="10"/>
                  </a:cubicBezTo>
                  <a:close/>
                  <a:moveTo>
                    <a:pt x="25" y="31"/>
                  </a:moveTo>
                  <a:cubicBezTo>
                    <a:pt x="27" y="29"/>
                    <a:pt x="26" y="28"/>
                    <a:pt x="26" y="27"/>
                  </a:cubicBezTo>
                  <a:cubicBezTo>
                    <a:pt x="25" y="27"/>
                    <a:pt x="25" y="28"/>
                    <a:pt x="24" y="29"/>
                  </a:cubicBezTo>
                  <a:cubicBezTo>
                    <a:pt x="25" y="30"/>
                    <a:pt x="25" y="30"/>
                    <a:pt x="25" y="31"/>
                  </a:cubicBezTo>
                  <a:close/>
                  <a:moveTo>
                    <a:pt x="31" y="30"/>
                  </a:moveTo>
                  <a:cubicBezTo>
                    <a:pt x="31" y="32"/>
                    <a:pt x="30" y="33"/>
                    <a:pt x="29" y="34"/>
                  </a:cubicBezTo>
                  <a:cubicBezTo>
                    <a:pt x="29" y="35"/>
                    <a:pt x="29" y="35"/>
                    <a:pt x="29" y="35"/>
                  </a:cubicBezTo>
                  <a:cubicBezTo>
                    <a:pt x="30" y="34"/>
                    <a:pt x="31" y="33"/>
                    <a:pt x="32" y="32"/>
                  </a:cubicBezTo>
                  <a:cubicBezTo>
                    <a:pt x="32" y="32"/>
                    <a:pt x="32" y="32"/>
                    <a:pt x="32" y="31"/>
                  </a:cubicBezTo>
                  <a:cubicBezTo>
                    <a:pt x="32" y="31"/>
                    <a:pt x="32" y="31"/>
                    <a:pt x="31" y="30"/>
                  </a:cubicBezTo>
                  <a:close/>
                  <a:moveTo>
                    <a:pt x="36" y="31"/>
                  </a:moveTo>
                  <a:cubicBezTo>
                    <a:pt x="37" y="30"/>
                    <a:pt x="38" y="30"/>
                    <a:pt x="38" y="29"/>
                  </a:cubicBezTo>
                  <a:cubicBezTo>
                    <a:pt x="38" y="28"/>
                    <a:pt x="38" y="28"/>
                    <a:pt x="38" y="28"/>
                  </a:cubicBezTo>
                  <a:cubicBezTo>
                    <a:pt x="37" y="29"/>
                    <a:pt x="36" y="30"/>
                    <a:pt x="36" y="31"/>
                  </a:cubicBezTo>
                  <a:cubicBezTo>
                    <a:pt x="36" y="31"/>
                    <a:pt x="36" y="31"/>
                    <a:pt x="36" y="31"/>
                  </a:cubicBezTo>
                  <a:close/>
                  <a:moveTo>
                    <a:pt x="19" y="17"/>
                  </a:moveTo>
                  <a:cubicBezTo>
                    <a:pt x="19" y="18"/>
                    <a:pt x="18" y="19"/>
                    <a:pt x="18" y="19"/>
                  </a:cubicBezTo>
                  <a:cubicBezTo>
                    <a:pt x="18" y="20"/>
                    <a:pt x="19" y="20"/>
                    <a:pt x="19" y="20"/>
                  </a:cubicBezTo>
                  <a:cubicBezTo>
                    <a:pt x="19" y="20"/>
                    <a:pt x="20" y="19"/>
                    <a:pt x="20" y="19"/>
                  </a:cubicBezTo>
                  <a:cubicBezTo>
                    <a:pt x="20" y="19"/>
                    <a:pt x="20" y="19"/>
                    <a:pt x="20" y="19"/>
                  </a:cubicBezTo>
                  <a:cubicBezTo>
                    <a:pt x="20" y="18"/>
                    <a:pt x="19" y="17"/>
                    <a:pt x="19" y="17"/>
                  </a:cubicBezTo>
                  <a:close/>
                  <a:moveTo>
                    <a:pt x="41" y="22"/>
                  </a:moveTo>
                  <a:cubicBezTo>
                    <a:pt x="40" y="24"/>
                    <a:pt x="40" y="24"/>
                    <a:pt x="41" y="26"/>
                  </a:cubicBezTo>
                  <a:cubicBezTo>
                    <a:pt x="41" y="25"/>
                    <a:pt x="42" y="24"/>
                    <a:pt x="42" y="24"/>
                  </a:cubicBezTo>
                  <a:cubicBezTo>
                    <a:pt x="42" y="23"/>
                    <a:pt x="42" y="23"/>
                    <a:pt x="41" y="22"/>
                  </a:cubicBezTo>
                  <a:close/>
                  <a:moveTo>
                    <a:pt x="21" y="8"/>
                  </a:moveTo>
                  <a:cubicBezTo>
                    <a:pt x="23" y="9"/>
                    <a:pt x="25" y="11"/>
                    <a:pt x="27" y="13"/>
                  </a:cubicBezTo>
                  <a:cubicBezTo>
                    <a:pt x="27" y="12"/>
                    <a:pt x="23" y="8"/>
                    <a:pt x="21" y="8"/>
                  </a:cubicBezTo>
                  <a:close/>
                  <a:moveTo>
                    <a:pt x="42" y="7"/>
                  </a:moveTo>
                  <a:cubicBezTo>
                    <a:pt x="42" y="7"/>
                    <a:pt x="42" y="7"/>
                    <a:pt x="42" y="7"/>
                  </a:cubicBezTo>
                  <a:cubicBezTo>
                    <a:pt x="40" y="7"/>
                    <a:pt x="39" y="8"/>
                    <a:pt x="37" y="9"/>
                  </a:cubicBezTo>
                  <a:cubicBezTo>
                    <a:pt x="37" y="9"/>
                    <a:pt x="37" y="9"/>
                    <a:pt x="37" y="10"/>
                  </a:cubicBezTo>
                  <a:cubicBezTo>
                    <a:pt x="37" y="10"/>
                    <a:pt x="37" y="9"/>
                    <a:pt x="38" y="9"/>
                  </a:cubicBezTo>
                  <a:cubicBezTo>
                    <a:pt x="39" y="8"/>
                    <a:pt x="40" y="8"/>
                    <a:pt x="41" y="7"/>
                  </a:cubicBezTo>
                  <a:cubicBezTo>
                    <a:pt x="42" y="7"/>
                    <a:pt x="42" y="7"/>
                    <a:pt x="42" y="7"/>
                  </a:cubicBezTo>
                  <a:close/>
                  <a:moveTo>
                    <a:pt x="15" y="17"/>
                  </a:moveTo>
                  <a:cubicBezTo>
                    <a:pt x="16" y="15"/>
                    <a:pt x="16" y="15"/>
                    <a:pt x="17" y="14"/>
                  </a:cubicBezTo>
                  <a:cubicBezTo>
                    <a:pt x="16" y="13"/>
                    <a:pt x="15" y="14"/>
                    <a:pt x="15" y="14"/>
                  </a:cubicBezTo>
                  <a:cubicBezTo>
                    <a:pt x="15" y="15"/>
                    <a:pt x="15" y="16"/>
                    <a:pt x="15" y="17"/>
                  </a:cubicBezTo>
                  <a:close/>
                  <a:moveTo>
                    <a:pt x="31" y="38"/>
                  </a:moveTo>
                  <a:cubicBezTo>
                    <a:pt x="31" y="38"/>
                    <a:pt x="31" y="38"/>
                    <a:pt x="31" y="38"/>
                  </a:cubicBezTo>
                  <a:cubicBezTo>
                    <a:pt x="32" y="37"/>
                    <a:pt x="33" y="36"/>
                    <a:pt x="34" y="35"/>
                  </a:cubicBezTo>
                  <a:cubicBezTo>
                    <a:pt x="33" y="35"/>
                    <a:pt x="33" y="34"/>
                    <a:pt x="33" y="34"/>
                  </a:cubicBezTo>
                  <a:cubicBezTo>
                    <a:pt x="32" y="36"/>
                    <a:pt x="31" y="37"/>
                    <a:pt x="31" y="38"/>
                  </a:cubicBezTo>
                  <a:close/>
                  <a:moveTo>
                    <a:pt x="40" y="20"/>
                  </a:moveTo>
                  <a:cubicBezTo>
                    <a:pt x="39" y="19"/>
                    <a:pt x="39" y="18"/>
                    <a:pt x="38" y="18"/>
                  </a:cubicBezTo>
                  <a:cubicBezTo>
                    <a:pt x="39" y="19"/>
                    <a:pt x="39" y="20"/>
                    <a:pt x="39" y="22"/>
                  </a:cubicBezTo>
                  <a:cubicBezTo>
                    <a:pt x="40" y="21"/>
                    <a:pt x="40" y="21"/>
                    <a:pt x="40" y="20"/>
                  </a:cubicBezTo>
                  <a:close/>
                  <a:moveTo>
                    <a:pt x="38" y="34"/>
                  </a:moveTo>
                  <a:cubicBezTo>
                    <a:pt x="38" y="34"/>
                    <a:pt x="39" y="35"/>
                    <a:pt x="39" y="36"/>
                  </a:cubicBezTo>
                  <a:cubicBezTo>
                    <a:pt x="39" y="35"/>
                    <a:pt x="40" y="34"/>
                    <a:pt x="41" y="33"/>
                  </a:cubicBezTo>
                  <a:cubicBezTo>
                    <a:pt x="40" y="33"/>
                    <a:pt x="39" y="34"/>
                    <a:pt x="38" y="34"/>
                  </a:cubicBezTo>
                  <a:close/>
                  <a:moveTo>
                    <a:pt x="13" y="25"/>
                  </a:moveTo>
                  <a:cubicBezTo>
                    <a:pt x="13" y="25"/>
                    <a:pt x="12" y="25"/>
                    <a:pt x="12" y="26"/>
                  </a:cubicBezTo>
                  <a:cubicBezTo>
                    <a:pt x="12" y="26"/>
                    <a:pt x="12" y="27"/>
                    <a:pt x="13" y="27"/>
                  </a:cubicBezTo>
                  <a:cubicBezTo>
                    <a:pt x="13" y="26"/>
                    <a:pt x="14" y="25"/>
                    <a:pt x="13" y="25"/>
                  </a:cubicBezTo>
                  <a:close/>
                  <a:moveTo>
                    <a:pt x="43" y="21"/>
                  </a:moveTo>
                  <a:cubicBezTo>
                    <a:pt x="43" y="21"/>
                    <a:pt x="43" y="21"/>
                    <a:pt x="43" y="22"/>
                  </a:cubicBezTo>
                  <a:cubicBezTo>
                    <a:pt x="44" y="21"/>
                    <a:pt x="44" y="20"/>
                    <a:pt x="44" y="19"/>
                  </a:cubicBezTo>
                  <a:cubicBezTo>
                    <a:pt x="43" y="20"/>
                    <a:pt x="43" y="20"/>
                    <a:pt x="43" y="21"/>
                  </a:cubicBezTo>
                  <a:close/>
                  <a:moveTo>
                    <a:pt x="44" y="12"/>
                  </a:moveTo>
                  <a:cubicBezTo>
                    <a:pt x="44" y="12"/>
                    <a:pt x="44" y="12"/>
                    <a:pt x="44" y="12"/>
                  </a:cubicBezTo>
                  <a:cubicBezTo>
                    <a:pt x="44" y="13"/>
                    <a:pt x="44" y="14"/>
                    <a:pt x="45" y="15"/>
                  </a:cubicBezTo>
                  <a:cubicBezTo>
                    <a:pt x="45" y="14"/>
                    <a:pt x="45" y="14"/>
                    <a:pt x="45" y="14"/>
                  </a:cubicBezTo>
                  <a:cubicBezTo>
                    <a:pt x="45" y="13"/>
                    <a:pt x="45" y="13"/>
                    <a:pt x="44" y="12"/>
                  </a:cubicBezTo>
                  <a:close/>
                  <a:moveTo>
                    <a:pt x="38" y="23"/>
                  </a:moveTo>
                  <a:cubicBezTo>
                    <a:pt x="38" y="23"/>
                    <a:pt x="38" y="23"/>
                    <a:pt x="38" y="23"/>
                  </a:cubicBezTo>
                  <a:cubicBezTo>
                    <a:pt x="37" y="22"/>
                    <a:pt x="37" y="21"/>
                    <a:pt x="37" y="20"/>
                  </a:cubicBezTo>
                  <a:cubicBezTo>
                    <a:pt x="37" y="20"/>
                    <a:pt x="37" y="20"/>
                    <a:pt x="37" y="20"/>
                  </a:cubicBezTo>
                  <a:cubicBezTo>
                    <a:pt x="37" y="20"/>
                    <a:pt x="36" y="21"/>
                    <a:pt x="37" y="21"/>
                  </a:cubicBezTo>
                  <a:cubicBezTo>
                    <a:pt x="37" y="22"/>
                    <a:pt x="37" y="22"/>
                    <a:pt x="38" y="23"/>
                  </a:cubicBezTo>
                  <a:close/>
                  <a:moveTo>
                    <a:pt x="30" y="27"/>
                  </a:moveTo>
                  <a:cubicBezTo>
                    <a:pt x="29" y="28"/>
                    <a:pt x="29" y="29"/>
                    <a:pt x="28" y="29"/>
                  </a:cubicBezTo>
                  <a:cubicBezTo>
                    <a:pt x="28" y="29"/>
                    <a:pt x="28" y="30"/>
                    <a:pt x="29" y="30"/>
                  </a:cubicBezTo>
                  <a:cubicBezTo>
                    <a:pt x="29" y="29"/>
                    <a:pt x="29" y="28"/>
                    <a:pt x="30" y="27"/>
                  </a:cubicBezTo>
                  <a:cubicBezTo>
                    <a:pt x="30" y="27"/>
                    <a:pt x="30" y="27"/>
                    <a:pt x="30" y="27"/>
                  </a:cubicBezTo>
                  <a:close/>
                  <a:moveTo>
                    <a:pt x="28" y="23"/>
                  </a:moveTo>
                  <a:cubicBezTo>
                    <a:pt x="27" y="24"/>
                    <a:pt x="28" y="25"/>
                    <a:pt x="28" y="25"/>
                  </a:cubicBezTo>
                  <a:cubicBezTo>
                    <a:pt x="28" y="25"/>
                    <a:pt x="28" y="25"/>
                    <a:pt x="28" y="23"/>
                  </a:cubicBezTo>
                  <a:close/>
                  <a:moveTo>
                    <a:pt x="23" y="19"/>
                  </a:moveTo>
                  <a:cubicBezTo>
                    <a:pt x="23" y="19"/>
                    <a:pt x="23" y="19"/>
                    <a:pt x="22" y="19"/>
                  </a:cubicBezTo>
                  <a:cubicBezTo>
                    <a:pt x="22" y="20"/>
                    <a:pt x="23" y="20"/>
                    <a:pt x="23" y="21"/>
                  </a:cubicBezTo>
                  <a:cubicBezTo>
                    <a:pt x="23" y="21"/>
                    <a:pt x="23" y="21"/>
                    <a:pt x="23" y="21"/>
                  </a:cubicBezTo>
                  <a:cubicBezTo>
                    <a:pt x="23" y="20"/>
                    <a:pt x="23" y="20"/>
                    <a:pt x="23" y="19"/>
                  </a:cubicBezTo>
                  <a:close/>
                  <a:moveTo>
                    <a:pt x="12" y="17"/>
                  </a:moveTo>
                  <a:cubicBezTo>
                    <a:pt x="12" y="17"/>
                    <a:pt x="12" y="17"/>
                    <a:pt x="12" y="17"/>
                  </a:cubicBezTo>
                  <a:cubicBezTo>
                    <a:pt x="11" y="18"/>
                    <a:pt x="11" y="19"/>
                    <a:pt x="11" y="20"/>
                  </a:cubicBezTo>
                  <a:cubicBezTo>
                    <a:pt x="11" y="20"/>
                    <a:pt x="11" y="20"/>
                    <a:pt x="11" y="20"/>
                  </a:cubicBezTo>
                  <a:cubicBezTo>
                    <a:pt x="11" y="19"/>
                    <a:pt x="12" y="18"/>
                    <a:pt x="12" y="17"/>
                  </a:cubicBezTo>
                  <a:close/>
                  <a:moveTo>
                    <a:pt x="48" y="22"/>
                  </a:moveTo>
                  <a:cubicBezTo>
                    <a:pt x="48" y="22"/>
                    <a:pt x="48" y="22"/>
                    <a:pt x="48" y="22"/>
                  </a:cubicBezTo>
                  <a:cubicBezTo>
                    <a:pt x="47" y="22"/>
                    <a:pt x="47" y="23"/>
                    <a:pt x="47" y="24"/>
                  </a:cubicBezTo>
                  <a:cubicBezTo>
                    <a:pt x="47" y="24"/>
                    <a:pt x="47" y="24"/>
                    <a:pt x="47" y="24"/>
                  </a:cubicBezTo>
                  <a:cubicBezTo>
                    <a:pt x="47" y="23"/>
                    <a:pt x="48" y="22"/>
                    <a:pt x="48" y="22"/>
                  </a:cubicBezTo>
                  <a:close/>
                  <a:moveTo>
                    <a:pt x="28" y="45"/>
                  </a:moveTo>
                  <a:cubicBezTo>
                    <a:pt x="29" y="44"/>
                    <a:pt x="29" y="44"/>
                    <a:pt x="29" y="44"/>
                  </a:cubicBezTo>
                  <a:cubicBezTo>
                    <a:pt x="29" y="44"/>
                    <a:pt x="28" y="44"/>
                    <a:pt x="28" y="45"/>
                  </a:cubicBezTo>
                  <a:close/>
                  <a:moveTo>
                    <a:pt x="15" y="22"/>
                  </a:moveTo>
                  <a:cubicBezTo>
                    <a:pt x="14" y="22"/>
                    <a:pt x="14" y="22"/>
                    <a:pt x="14" y="23"/>
                  </a:cubicBezTo>
                  <a:cubicBezTo>
                    <a:pt x="14" y="23"/>
                    <a:pt x="15" y="22"/>
                    <a:pt x="15" y="22"/>
                  </a:cubicBezTo>
                  <a:close/>
                  <a:moveTo>
                    <a:pt x="18" y="27"/>
                  </a:moveTo>
                  <a:cubicBezTo>
                    <a:pt x="18" y="27"/>
                    <a:pt x="18" y="27"/>
                    <a:pt x="17" y="26"/>
                  </a:cubicBezTo>
                  <a:cubicBezTo>
                    <a:pt x="17" y="27"/>
                    <a:pt x="17" y="27"/>
                    <a:pt x="18" y="27"/>
                  </a:cubicBezTo>
                  <a:close/>
                  <a:moveTo>
                    <a:pt x="19" y="24"/>
                  </a:moveTo>
                  <a:cubicBezTo>
                    <a:pt x="19" y="24"/>
                    <a:pt x="19" y="24"/>
                    <a:pt x="20" y="25"/>
                  </a:cubicBezTo>
                  <a:cubicBezTo>
                    <a:pt x="20" y="24"/>
                    <a:pt x="19" y="24"/>
                    <a:pt x="19" y="24"/>
                  </a:cubicBezTo>
                  <a:close/>
                  <a:moveTo>
                    <a:pt x="21" y="21"/>
                  </a:moveTo>
                  <a:cubicBezTo>
                    <a:pt x="20" y="22"/>
                    <a:pt x="21" y="22"/>
                    <a:pt x="21" y="22"/>
                  </a:cubicBezTo>
                  <a:cubicBezTo>
                    <a:pt x="21" y="22"/>
                    <a:pt x="21" y="22"/>
                    <a:pt x="21" y="21"/>
                  </a:cubicBezTo>
                  <a:close/>
                  <a:moveTo>
                    <a:pt x="16" y="24"/>
                  </a:moveTo>
                  <a:cubicBezTo>
                    <a:pt x="16" y="24"/>
                    <a:pt x="16" y="24"/>
                    <a:pt x="16" y="25"/>
                  </a:cubicBezTo>
                  <a:cubicBezTo>
                    <a:pt x="16" y="25"/>
                    <a:pt x="16" y="24"/>
                    <a:pt x="16" y="24"/>
                  </a:cubicBezTo>
                  <a:close/>
                  <a:moveTo>
                    <a:pt x="14" y="19"/>
                  </a:moveTo>
                  <a:cubicBezTo>
                    <a:pt x="14" y="19"/>
                    <a:pt x="14" y="19"/>
                    <a:pt x="14" y="19"/>
                  </a:cubicBezTo>
                  <a:cubicBezTo>
                    <a:pt x="13" y="19"/>
                    <a:pt x="13" y="19"/>
                    <a:pt x="13" y="20"/>
                  </a:cubicBezTo>
                  <a:cubicBezTo>
                    <a:pt x="13" y="20"/>
                    <a:pt x="13" y="20"/>
                    <a:pt x="13" y="20"/>
                  </a:cubicBezTo>
                  <a:cubicBezTo>
                    <a:pt x="14" y="19"/>
                    <a:pt x="14" y="19"/>
                    <a:pt x="14" y="19"/>
                  </a:cubicBezTo>
                  <a:close/>
                  <a:moveTo>
                    <a:pt x="21" y="17"/>
                  </a:moveTo>
                  <a:cubicBezTo>
                    <a:pt x="21" y="17"/>
                    <a:pt x="21" y="17"/>
                    <a:pt x="22" y="17"/>
                  </a:cubicBezTo>
                  <a:cubicBezTo>
                    <a:pt x="22" y="16"/>
                    <a:pt x="21" y="16"/>
                    <a:pt x="21" y="16"/>
                  </a:cubicBezTo>
                  <a:cubicBezTo>
                    <a:pt x="21" y="16"/>
                    <a:pt x="21" y="16"/>
                    <a:pt x="21" y="17"/>
                  </a:cubicBezTo>
                  <a:close/>
                  <a:moveTo>
                    <a:pt x="7" y="13"/>
                  </a:moveTo>
                  <a:cubicBezTo>
                    <a:pt x="7" y="13"/>
                    <a:pt x="7" y="13"/>
                    <a:pt x="7" y="13"/>
                  </a:cubicBezTo>
                  <a:cubicBezTo>
                    <a:pt x="7" y="13"/>
                    <a:pt x="7" y="13"/>
                    <a:pt x="7" y="13"/>
                  </a:cubicBezTo>
                  <a:cubicBezTo>
                    <a:pt x="7" y="13"/>
                    <a:pt x="7" y="13"/>
                    <a:pt x="7" y="13"/>
                  </a:cubicBezTo>
                  <a:cubicBezTo>
                    <a:pt x="7" y="13"/>
                    <a:pt x="7" y="13"/>
                    <a:pt x="7" y="13"/>
                  </a:cubicBezTo>
                  <a:close/>
                  <a:moveTo>
                    <a:pt x="12" y="16"/>
                  </a:moveTo>
                  <a:cubicBezTo>
                    <a:pt x="12" y="16"/>
                    <a:pt x="12" y="17"/>
                    <a:pt x="12" y="17"/>
                  </a:cubicBezTo>
                  <a:cubicBezTo>
                    <a:pt x="12" y="16"/>
                    <a:pt x="12" y="16"/>
                    <a:pt x="12" y="16"/>
                  </a:cubicBezTo>
                  <a:cubicBezTo>
                    <a:pt x="12" y="16"/>
                    <a:pt x="12" y="16"/>
                    <a:pt x="12" y="16"/>
                  </a:cubicBezTo>
                  <a:cubicBezTo>
                    <a:pt x="12" y="16"/>
                    <a:pt x="12" y="16"/>
                    <a:pt x="12" y="16"/>
                  </a:cubicBezTo>
                  <a:close/>
                </a:path>
              </a:pathLst>
            </a:custGeom>
            <a:solidFill>
              <a:schemeClr val="bg1"/>
            </a:solidFill>
            <a:ln>
              <a:noFill/>
            </a:ln>
          </p:spPr>
          <p:txBody>
            <a:bodyPr vert="horz" wrap="square" lIns="91440" tIns="45720" rIns="91440" bIns="4572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ysClr val="windowText" lastClr="000000"/>
                </a:solidFill>
                <a:effectLst/>
                <a:uLnTx/>
                <a:uFillTx/>
              </a:endParaRPr>
            </a:p>
          </p:txBody>
        </p:sp>
      </p:gr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Date Placeholder 4"/>
          <p:cNvSpPr>
            <a:spLocks noGrp="1"/>
          </p:cNvSpPr>
          <p:nvPr>
            <p:ph type="dt" sz="half" idx="10"/>
          </p:nvPr>
        </p:nvSpPr>
        <p:spPr/>
        <p:txBody>
          <a:bodyPr/>
          <a:lstStyle/>
          <a:p>
            <a:pPr>
              <a:defRPr/>
            </a:pPr>
            <a:fld id="{6285CACA-09C7-4C32-B5F2-D53278276A8E}" type="datetimeFigureOut">
              <a:rPr lang="zh-CN" altLang="en-US" smtClean="0"/>
            </a:fld>
            <a:endParaRPr lang="zh-CN" altLang="en-US"/>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267862C9-CFAC-4C7F-9228-319F53AF5DE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Date Placeholder 4"/>
          <p:cNvSpPr>
            <a:spLocks noGrp="1"/>
          </p:cNvSpPr>
          <p:nvPr>
            <p:ph type="dt" sz="half" idx="10"/>
          </p:nvPr>
        </p:nvSpPr>
        <p:spPr/>
        <p:txBody>
          <a:bodyPr/>
          <a:lstStyle/>
          <a:p>
            <a:pPr>
              <a:defRPr/>
            </a:pPr>
            <a:fld id="{EAFEB19B-5581-45F9-B58C-3DD04EB18325}" type="datetimeFigureOut">
              <a:rPr lang="zh-CN" altLang="en-US" smtClean="0"/>
            </a:fld>
            <a:endParaRPr lang="zh-CN" altLang="en-US"/>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396F2AD3-F634-4E3A-AADA-3B0D15E0AC9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664D71AE-5AEB-48DC-A88D-4E8B067ACEBD}" type="datetimeFigureOut">
              <a:rPr lang="zh-CN" altLang="en-US" smtClean="0"/>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1D78057A-5BAF-4FB0-B47F-C00C6E19D20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256B69B4-26D0-4599-B450-0D10D81CBFA6}" type="datetimeFigureOut">
              <a:rPr lang="zh-CN" altLang="en-US" smtClean="0"/>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35625A86-B179-4474-A04F-3C57038F9D4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空白页">
    <p:bg>
      <p:bgPr>
        <a:solidFill>
          <a:schemeClr val="bg2"/>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2">
            <a:extLst>
              <a:ext uri="{BEBA8EAE-BF5A-486C-A8C5-ECC9F3942E4B}">
                <a14:imgProps xmlns:a14="http://schemas.microsoft.com/office/drawing/2010/main">
                  <a14:imgLayer r:embed="rId3">
                    <a14:imgEffect>
                      <a14:brightnessContrast contrast="20000"/>
                    </a14:imgEffect>
                  </a14:imgLayer>
                </a14:imgProps>
              </a:ext>
            </a:extLst>
          </a:blip>
          <a:stretch>
            <a:fillRect/>
          </a:stretch>
        </p:blipFill>
        <p:spPr>
          <a:xfrm>
            <a:off x="0" y="0"/>
            <a:ext cx="12192000" cy="68580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3E6C6FF2-9737-4913-AF2C-EAB6B4DFA054}" type="datetimeFigureOut">
              <a:rPr lang="zh-CN" altLang="en-US" smtClean="0"/>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013FAD65-A404-4AAC-8F63-E140504FB0F5}"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Date Placeholder 3"/>
          <p:cNvSpPr>
            <a:spLocks noGrp="1"/>
          </p:cNvSpPr>
          <p:nvPr>
            <p:ph type="dt" sz="half" idx="10"/>
          </p:nvPr>
        </p:nvSpPr>
        <p:spPr/>
        <p:txBody>
          <a:bodyPr/>
          <a:lstStyle/>
          <a:p>
            <a:pPr>
              <a:defRPr/>
            </a:pPr>
            <a:fld id="{A463E029-6A30-49BE-AE38-D0F2989EDD34}" type="datetimeFigureOut">
              <a:rPr lang="zh-CN" altLang="en-US" smtClean="0"/>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E617E8B3-48F1-45F8-8112-4F43B536A91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5553FE5-A1D2-45DE-A0DB-CE40A26E5383}" type="datetimeFigureOut">
              <a:rPr lang="zh-CN" altLang="en-US" smtClean="0"/>
            </a:fld>
            <a:endParaRPr lang="zh-CN" altLang="en-US"/>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4C1AD740-E183-45B2-B967-0038306595B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DBC599DC-DC91-4737-ACA0-35249D7FC8B1}" type="datetimeFigureOut">
              <a:rPr lang="zh-CN" altLang="en-US" smtClean="0"/>
            </a:fld>
            <a:endParaRPr lang="zh-CN" altLang="en-US"/>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470CAAEC-8B46-460B-B169-ADF7941A8705}"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B845480B-6AC6-4989-8465-025AFC2E1843}" type="datetimeFigureOut">
              <a:rPr lang="zh-CN" altLang="en-US" smtClean="0"/>
            </a:fld>
            <a:endParaRPr lang="zh-CN" altLang="en-US"/>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1280326A-C6FD-463E-AC91-3540BFA7BAB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3_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13281A8-6AD5-45FB-9045-E69E6743A936}" type="datetimeFigureOut">
              <a:rPr lang="zh-CN" altLang="en-US" smtClean="0"/>
            </a:fld>
            <a:endParaRPr lang="zh-CN" altLang="en-US"/>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537C2804-DA7A-4EFF-BA92-30AEC3DDB0A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13281A8-6AD5-45FB-9045-E69E6743A936}" type="datetimeFigureOut">
              <a:rPr lang="zh-CN" altLang="en-US" smtClean="0"/>
            </a:fld>
            <a:endParaRPr lang="zh-CN" altLang="en-US"/>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537C2804-DA7A-4EFF-BA92-30AEC3DDB0A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13281A8-6AD5-45FB-9045-E69E6743A936}" type="datetimeFigureOut">
              <a:rPr lang="zh-CN" altLang="en-US" smtClean="0"/>
            </a:fld>
            <a:endParaRPr lang="zh-CN" altLang="en-US"/>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537C2804-DA7A-4EFF-BA92-30AEC3DDB0A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image" Target="../media/image3.jpeg"/><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smtClean="0"/>
              <a:t>单击此处编辑母版标题样式</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F54404AA-76F2-4F7F-91D5-8234B890F8B2}" type="datetimeFigureOut">
              <a:rPr lang="zh-CN" altLang="en-US" smtClean="0"/>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C3361AD1-7D79-4A71-957C-FEA1D83FA859}" type="slidenum">
              <a:rPr lang="zh-CN" altLang="en-US" smtClean="0"/>
            </a:fld>
            <a:endParaRPr lang="zh-CN" altLang="en-US"/>
          </a:p>
        </p:txBody>
      </p:sp>
      <p:pic>
        <p:nvPicPr>
          <p:cNvPr id="7" name="图片 6"/>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2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0.xml"/><Relationship Id="rId2" Type="http://schemas.openxmlformats.org/officeDocument/2006/relationships/image" Target="../media/image4.jpeg"/><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jpeg"/><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0.xml"/><Relationship Id="rId1"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0.xml"/><Relationship Id="rId1" Type="http://schemas.openxmlformats.org/officeDocument/2006/relationships/image" Target="../media/image7.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图片 8" descr="360截图20220808162727285"/>
          <p:cNvPicPr>
            <a:picLocks noChangeAspect="1"/>
          </p:cNvPicPr>
          <p:nvPr>
            <p:custDataLst>
              <p:tags r:id="rId1"/>
            </p:custDataLst>
          </p:nvPr>
        </p:nvPicPr>
        <p:blipFill>
          <a:blip r:embed="rId2"/>
          <a:stretch>
            <a:fillRect/>
          </a:stretch>
        </p:blipFill>
        <p:spPr>
          <a:xfrm>
            <a:off x="5293995" y="1938020"/>
            <a:ext cx="6828790" cy="4919980"/>
          </a:xfrm>
          <a:prstGeom prst="rect">
            <a:avLst/>
          </a:prstGeom>
        </p:spPr>
      </p:pic>
      <p:sp>
        <p:nvSpPr>
          <p:cNvPr id="35" name="TextBox 25"/>
          <p:cNvSpPr txBox="1"/>
          <p:nvPr/>
        </p:nvSpPr>
        <p:spPr>
          <a:xfrm>
            <a:off x="429895" y="1924050"/>
            <a:ext cx="4088130" cy="830580"/>
          </a:xfrm>
          <a:prstGeom prst="rect">
            <a:avLst/>
          </a:prstGeom>
          <a:noFill/>
        </p:spPr>
        <p:txBody>
          <a:bodyPr wrap="square" tIns="0" bIns="0" rtlCol="0" anchor="t">
            <a:spAutoFit/>
          </a:bodyPr>
          <a:lstStyle/>
          <a:p>
            <a:pPr algn="l">
              <a:lnSpc>
                <a:spcPct val="150000"/>
              </a:lnSpc>
            </a:pPr>
            <a:r>
              <a:rPr lang="zh-CN" altLang="en-US" sz="3600" b="1" dirty="0">
                <a:solidFill>
                  <a:schemeClr val="bg1">
                    <a:lumMod val="95000"/>
                  </a:schemeClr>
                </a:solidFill>
                <a:latin typeface="微软雅黑" panose="020B0503020204020204" charset="-122"/>
                <a:ea typeface="微软雅黑" panose="020B0503020204020204" charset="-122"/>
                <a:cs typeface="+mn-ea"/>
                <a:sym typeface="+mn-lt"/>
              </a:rPr>
              <a:t>登录</a:t>
            </a:r>
            <a:r>
              <a:rPr lang="en-US" altLang="zh-CN" sz="3600" b="1" dirty="0">
                <a:solidFill>
                  <a:schemeClr val="bg1">
                    <a:lumMod val="95000"/>
                  </a:schemeClr>
                </a:solidFill>
                <a:latin typeface="微软雅黑" panose="020B0503020204020204" charset="-122"/>
                <a:ea typeface="微软雅黑" panose="020B0503020204020204" charset="-122"/>
                <a:cs typeface="+mn-ea"/>
                <a:sym typeface="+mn-lt"/>
              </a:rPr>
              <a:t>CCMTV</a:t>
            </a:r>
            <a:r>
              <a:rPr lang="zh-CN" altLang="en-US" sz="3600" b="1" dirty="0">
                <a:solidFill>
                  <a:schemeClr val="bg1">
                    <a:lumMod val="95000"/>
                  </a:schemeClr>
                </a:solidFill>
                <a:latin typeface="微软雅黑" panose="020B0503020204020204" charset="-122"/>
                <a:ea typeface="微软雅黑" panose="020B0503020204020204" charset="-122"/>
                <a:cs typeface="+mn-ea"/>
                <a:sym typeface="+mn-lt"/>
              </a:rPr>
              <a:t>系统</a:t>
            </a:r>
            <a:endParaRPr lang="zh-CN" altLang="en-US" sz="3600" b="1" dirty="0">
              <a:solidFill>
                <a:schemeClr val="bg1">
                  <a:lumMod val="95000"/>
                </a:schemeClr>
              </a:solidFill>
              <a:ea typeface="微软雅黑" panose="020B0503020204020204" charset="-122"/>
              <a:cs typeface="Arial" panose="020B0604020202020204" pitchFamily="34" charset="0"/>
              <a:sym typeface="+mn-lt"/>
            </a:endParaRPr>
          </a:p>
        </p:txBody>
      </p:sp>
      <p:sp>
        <p:nvSpPr>
          <p:cNvPr id="2" name="文本框 1"/>
          <p:cNvSpPr txBox="1">
            <a:spLocks noChangeArrowheads="1"/>
          </p:cNvSpPr>
          <p:nvPr/>
        </p:nvSpPr>
        <p:spPr bwMode="auto">
          <a:xfrm>
            <a:off x="1164590" y="308610"/>
            <a:ext cx="1076515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发布教学活动（</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PC</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端和手机</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APP</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均可）</a:t>
            </a:r>
            <a:endParaRPr lang="zh-CN" altLang="en-US" sz="40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5" name="文本框 4"/>
          <p:cNvSpPr txBox="1"/>
          <p:nvPr/>
        </p:nvSpPr>
        <p:spPr>
          <a:xfrm>
            <a:off x="774700" y="2964815"/>
            <a:ext cx="2926080" cy="645160"/>
          </a:xfrm>
          <a:prstGeom prst="rect">
            <a:avLst/>
          </a:prstGeom>
          <a:noFill/>
        </p:spPr>
        <p:txBody>
          <a:bodyPr wrap="none" rtlCol="0" anchor="t">
            <a:spAutoFit/>
          </a:bodyPr>
          <a:p>
            <a:r>
              <a:rPr lang="en-US" altLang="zh-CN" sz="3600" b="1" dirty="0">
                <a:solidFill>
                  <a:schemeClr val="bg1">
                    <a:lumMod val="95000"/>
                  </a:schemeClr>
                </a:solidFill>
                <a:latin typeface="微软雅黑" panose="020B0503020204020204" charset="-122"/>
                <a:ea typeface="微软雅黑" panose="020B0503020204020204" charset="-122"/>
                <a:cs typeface="+mn-ea"/>
                <a:sym typeface="+mn-lt"/>
              </a:rPr>
              <a:t>课程学习模块</a:t>
            </a:r>
            <a:endParaRPr lang="en-US" altLang="zh-CN"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6" name="文本框 5"/>
          <p:cNvSpPr txBox="1"/>
          <p:nvPr/>
        </p:nvSpPr>
        <p:spPr>
          <a:xfrm>
            <a:off x="1242060" y="3820160"/>
            <a:ext cx="2011680" cy="645160"/>
          </a:xfrm>
          <a:prstGeom prst="rect">
            <a:avLst/>
          </a:prstGeom>
          <a:noFill/>
        </p:spPr>
        <p:txBody>
          <a:bodyPr wrap="non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教学活动</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7" name="文本框 6"/>
          <p:cNvSpPr txBox="1"/>
          <p:nvPr/>
        </p:nvSpPr>
        <p:spPr>
          <a:xfrm>
            <a:off x="45720" y="4675505"/>
            <a:ext cx="4876800"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选定住院医师发布任务</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cxnSp>
        <p:nvCxnSpPr>
          <p:cNvPr id="3" name="直接箭头连接符 2"/>
          <p:cNvCxnSpPr/>
          <p:nvPr/>
        </p:nvCxnSpPr>
        <p:spPr>
          <a:xfrm>
            <a:off x="2235200" y="2693035"/>
            <a:ext cx="15240" cy="3384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3" name="矩形 12"/>
          <p:cNvSpPr/>
          <p:nvPr/>
        </p:nvSpPr>
        <p:spPr>
          <a:xfrm>
            <a:off x="7116445" y="2964815"/>
            <a:ext cx="436880" cy="273050"/>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5" name="文本框 14"/>
          <p:cNvSpPr txBox="1"/>
          <p:nvPr/>
        </p:nvSpPr>
        <p:spPr>
          <a:xfrm>
            <a:off x="1584960" y="1015365"/>
            <a:ext cx="4857115" cy="922020"/>
          </a:xfrm>
          <a:prstGeom prst="rect">
            <a:avLst/>
          </a:prstGeom>
          <a:noFill/>
        </p:spPr>
        <p:txBody>
          <a:bodyPr wrap="square" rtlCol="0">
            <a:spAutoFit/>
          </a:bodyPr>
          <a:p>
            <a:r>
              <a:rPr lang="zh-CN" altLang="en-US" b="1">
                <a:solidFill>
                  <a:schemeClr val="bg1"/>
                </a:solidFill>
                <a:latin typeface="微软雅黑" panose="020B0503020204020204" charset="-122"/>
                <a:ea typeface="微软雅黑" panose="020B0503020204020204" charset="-122"/>
              </a:rPr>
              <a:t>活动名称</a:t>
            </a:r>
            <a:r>
              <a:rPr lang="en-US" altLang="zh-CN" b="1">
                <a:solidFill>
                  <a:schemeClr val="bg1"/>
                </a:solidFill>
                <a:latin typeface="微软雅黑" panose="020B0503020204020204" charset="-122"/>
                <a:ea typeface="微软雅黑" panose="020B0503020204020204" charset="-122"/>
              </a:rPr>
              <a:t>  2022</a:t>
            </a:r>
            <a:r>
              <a:rPr lang="zh-CN" altLang="en-US" b="1">
                <a:solidFill>
                  <a:schemeClr val="bg1"/>
                </a:solidFill>
                <a:latin typeface="微软雅黑" panose="020B0503020204020204" charset="-122"/>
                <a:ea typeface="微软雅黑" panose="020B0503020204020204" charset="-122"/>
              </a:rPr>
              <a:t>年</a:t>
            </a:r>
            <a:r>
              <a:rPr lang="en-US" altLang="zh-CN" b="1">
                <a:solidFill>
                  <a:schemeClr val="bg1"/>
                </a:solidFill>
                <a:latin typeface="微软雅黑" panose="020B0503020204020204" charset="-122"/>
                <a:ea typeface="微软雅黑" panose="020B0503020204020204" charset="-122"/>
              </a:rPr>
              <a:t>8</a:t>
            </a:r>
            <a:r>
              <a:rPr lang="zh-CN" altLang="en-US" b="1">
                <a:solidFill>
                  <a:schemeClr val="bg1"/>
                </a:solidFill>
                <a:latin typeface="微软雅黑" panose="020B0503020204020204" charset="-122"/>
                <a:ea typeface="微软雅黑" panose="020B0503020204020204" charset="-122"/>
              </a:rPr>
              <a:t>月眼科教学查房</a:t>
            </a:r>
            <a:endParaRPr lang="zh-CN" altLang="en-US" b="1">
              <a:solidFill>
                <a:schemeClr val="bg1"/>
              </a:solidFill>
              <a:latin typeface="微软雅黑" panose="020B0503020204020204" charset="-122"/>
              <a:ea typeface="微软雅黑" panose="020B0503020204020204" charset="-122"/>
            </a:endParaRPr>
          </a:p>
          <a:p>
            <a:r>
              <a:rPr lang="zh-CN" altLang="en-US" b="1">
                <a:solidFill>
                  <a:schemeClr val="bg1"/>
                </a:solidFill>
                <a:latin typeface="微软雅黑" panose="020B0503020204020204" charset="-122"/>
                <a:ea typeface="微软雅黑" panose="020B0503020204020204" charset="-122"/>
              </a:rPr>
              <a:t>活动类型</a:t>
            </a:r>
            <a:r>
              <a:rPr lang="en-US" altLang="zh-CN" b="1">
                <a:solidFill>
                  <a:schemeClr val="bg1"/>
                </a:solidFill>
                <a:latin typeface="微软雅黑" panose="020B0503020204020204" charset="-122"/>
                <a:ea typeface="微软雅黑" panose="020B0503020204020204" charset="-122"/>
              </a:rPr>
              <a:t>  </a:t>
            </a:r>
            <a:r>
              <a:rPr lang="zh-CN" altLang="en-US" b="1">
                <a:solidFill>
                  <a:schemeClr val="bg1"/>
                </a:solidFill>
                <a:latin typeface="微软雅黑" panose="020B0503020204020204" charset="-122"/>
                <a:ea typeface="微软雅黑" panose="020B0503020204020204" charset="-122"/>
              </a:rPr>
              <a:t>教学查房</a:t>
            </a:r>
            <a:endParaRPr lang="zh-CN" altLang="en-US" b="1">
              <a:solidFill>
                <a:schemeClr val="bg1"/>
              </a:solidFill>
              <a:latin typeface="微软雅黑" panose="020B0503020204020204" charset="-122"/>
              <a:ea typeface="微软雅黑" panose="020B0503020204020204" charset="-122"/>
            </a:endParaRPr>
          </a:p>
          <a:p>
            <a:r>
              <a:rPr lang="zh-CN" altLang="en-US" b="1">
                <a:solidFill>
                  <a:schemeClr val="bg1"/>
                </a:solidFill>
                <a:latin typeface="微软雅黑" panose="020B0503020204020204" charset="-122"/>
                <a:ea typeface="微软雅黑" panose="020B0503020204020204" charset="-122"/>
              </a:rPr>
              <a:t>活动级别</a:t>
            </a:r>
            <a:r>
              <a:rPr lang="en-US" altLang="zh-CN" b="1">
                <a:solidFill>
                  <a:schemeClr val="bg1"/>
                </a:solidFill>
                <a:latin typeface="微软雅黑" panose="020B0503020204020204" charset="-122"/>
                <a:ea typeface="微软雅黑" panose="020B0503020204020204" charset="-122"/>
              </a:rPr>
              <a:t>  </a:t>
            </a:r>
            <a:r>
              <a:rPr lang="zh-CN" altLang="en-US" b="1">
                <a:solidFill>
                  <a:schemeClr val="bg1"/>
                </a:solidFill>
                <a:latin typeface="微软雅黑" panose="020B0503020204020204" charset="-122"/>
                <a:ea typeface="微软雅黑" panose="020B0503020204020204" charset="-122"/>
              </a:rPr>
              <a:t>科</a:t>
            </a:r>
            <a:r>
              <a:rPr lang="zh-CN" altLang="en-US" b="1">
                <a:solidFill>
                  <a:schemeClr val="bg1"/>
                </a:solidFill>
                <a:latin typeface="微软雅黑" panose="020B0503020204020204" charset="-122"/>
                <a:ea typeface="微软雅黑" panose="020B0503020204020204" charset="-122"/>
              </a:rPr>
              <a:t>级</a:t>
            </a:r>
            <a:endParaRPr lang="zh-CN" altLang="en-US" b="1">
              <a:solidFill>
                <a:schemeClr val="bg1"/>
              </a:solidFill>
              <a:latin typeface="微软雅黑" panose="020B0503020204020204" charset="-122"/>
              <a:ea typeface="微软雅黑" panose="020B0503020204020204" charset="-122"/>
            </a:endParaRPr>
          </a:p>
        </p:txBody>
      </p:sp>
      <p:sp>
        <p:nvSpPr>
          <p:cNvPr id="12" name="矩形 11"/>
          <p:cNvSpPr/>
          <p:nvPr/>
        </p:nvSpPr>
        <p:spPr>
          <a:xfrm>
            <a:off x="1584960" y="1016000"/>
            <a:ext cx="4649470" cy="921385"/>
          </a:xfrm>
          <a:prstGeom prst="rect">
            <a:avLst/>
          </a:prstGeom>
          <a:noFill/>
          <a:ln w="57150">
            <a:solidFill>
              <a:srgbClr val="FF0000"/>
            </a:solidFill>
          </a:ln>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4" name="下箭头 13"/>
          <p:cNvSpPr/>
          <p:nvPr/>
        </p:nvSpPr>
        <p:spPr>
          <a:xfrm rot="2220000">
            <a:off x="7801610" y="1762125"/>
            <a:ext cx="316865" cy="124714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6" name="直接箭头连接符 15"/>
          <p:cNvCxnSpPr/>
          <p:nvPr/>
        </p:nvCxnSpPr>
        <p:spPr>
          <a:xfrm>
            <a:off x="2230120" y="3548380"/>
            <a:ext cx="15240" cy="3384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p:nvPr/>
        </p:nvCxnSpPr>
        <p:spPr>
          <a:xfrm>
            <a:off x="2230120" y="4420235"/>
            <a:ext cx="15240" cy="3384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接箭头连接符 17"/>
          <p:cNvCxnSpPr/>
          <p:nvPr/>
        </p:nvCxnSpPr>
        <p:spPr>
          <a:xfrm>
            <a:off x="2250440" y="5293360"/>
            <a:ext cx="15240" cy="3384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0" name="文本框 19"/>
          <p:cNvSpPr txBox="1"/>
          <p:nvPr/>
        </p:nvSpPr>
        <p:spPr>
          <a:xfrm>
            <a:off x="429895" y="5568950"/>
            <a:ext cx="3840480" cy="1198880"/>
          </a:xfrm>
          <a:prstGeom prst="rect">
            <a:avLst/>
          </a:prstGeom>
          <a:noFill/>
        </p:spPr>
        <p:txBody>
          <a:bodyPr wrap="non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通知教学秘书审批</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a:p>
            <a:r>
              <a:rPr lang="zh-CN" altLang="en-US" sz="3600" b="1" dirty="0">
                <a:solidFill>
                  <a:schemeClr val="bg1">
                    <a:lumMod val="95000"/>
                  </a:schemeClr>
                </a:solidFill>
                <a:latin typeface="微软雅黑" panose="020B0503020204020204" charset="-122"/>
                <a:ea typeface="微软雅黑" panose="020B0503020204020204" charset="-122"/>
                <a:cs typeface="+mn-ea"/>
              </a:rPr>
              <a:t>（信息管理模块）</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4" name="文本框 3"/>
          <p:cNvSpPr txBox="1"/>
          <p:nvPr/>
        </p:nvSpPr>
        <p:spPr>
          <a:xfrm>
            <a:off x="318770" y="1147445"/>
            <a:ext cx="1266190" cy="645160"/>
          </a:xfrm>
          <a:prstGeom prst="rect">
            <a:avLst/>
          </a:prstGeom>
          <a:noFill/>
        </p:spPr>
        <p:txBody>
          <a:bodyPr wrap="square" rtlCol="0">
            <a:spAutoFit/>
          </a:bodyPr>
          <a:p>
            <a:r>
              <a:rPr lang="zh-CN" altLang="en-US" sz="3600" b="1" dirty="0">
                <a:solidFill>
                  <a:srgbClr val="FF0000"/>
                </a:solidFill>
                <a:latin typeface="微软雅黑" panose="020B0503020204020204" charset="-122"/>
                <a:ea typeface="微软雅黑" panose="020B0503020204020204" charset="-122"/>
                <a:cs typeface="+mn-ea"/>
              </a:rPr>
              <a:t>举例</a:t>
            </a:r>
            <a:endParaRPr lang="zh-CN" altLang="en-US" sz="3600" b="1" dirty="0">
              <a:solidFill>
                <a:srgbClr val="FF0000"/>
              </a:solidFill>
              <a:latin typeface="微软雅黑" panose="020B0503020204020204" charset="-122"/>
              <a:ea typeface="微软雅黑" panose="020B0503020204020204" charset="-122"/>
              <a:cs typeface="+mn-ea"/>
            </a:endParaRPr>
          </a:p>
        </p:txBody>
      </p:sp>
      <p:sp>
        <p:nvSpPr>
          <p:cNvPr id="11" name="矩形 10"/>
          <p:cNvSpPr/>
          <p:nvPr/>
        </p:nvSpPr>
        <p:spPr>
          <a:xfrm>
            <a:off x="8709660" y="5631815"/>
            <a:ext cx="1833880" cy="337185"/>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文本框 18"/>
          <p:cNvSpPr txBox="1"/>
          <p:nvPr/>
        </p:nvSpPr>
        <p:spPr>
          <a:xfrm>
            <a:off x="10543540" y="5431790"/>
            <a:ext cx="1466215" cy="737235"/>
          </a:xfrm>
          <a:prstGeom prst="rect">
            <a:avLst/>
          </a:prstGeom>
          <a:noFill/>
        </p:spPr>
        <p:txBody>
          <a:bodyPr wrap="square" rtlCol="0">
            <a:spAutoFit/>
          </a:bodyPr>
          <a:p>
            <a:r>
              <a:rPr lang="zh-CN" altLang="en-US" sz="1400" b="1">
                <a:solidFill>
                  <a:srgbClr val="FF0000"/>
                </a:solidFill>
                <a:latin typeface="微软雅黑" panose="020B0503020204020204" charset="-122"/>
                <a:ea typeface="微软雅黑" panose="020B0503020204020204" charset="-122"/>
              </a:rPr>
              <a:t>注意：需要下载标准教案模板，填写完整后上传</a:t>
            </a:r>
            <a:endParaRPr lang="zh-CN" altLang="en-US" sz="1400" b="1">
              <a:solidFill>
                <a:srgbClr val="FF0000"/>
              </a:solidFill>
              <a:latin typeface="微软雅黑" panose="020B0503020204020204" charset="-122"/>
              <a:ea typeface="微软雅黑" panose="020B0503020204020204" charset="-122"/>
            </a:endParaRPr>
          </a:p>
        </p:txBody>
      </p:sp>
      <p:sp>
        <p:nvSpPr>
          <p:cNvPr id="8" name="矩形 7"/>
          <p:cNvSpPr/>
          <p:nvPr/>
        </p:nvSpPr>
        <p:spPr>
          <a:xfrm>
            <a:off x="8462010" y="4829810"/>
            <a:ext cx="2080895" cy="463550"/>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文本框 9"/>
          <p:cNvSpPr txBox="1"/>
          <p:nvPr/>
        </p:nvSpPr>
        <p:spPr>
          <a:xfrm>
            <a:off x="10542905" y="4908550"/>
            <a:ext cx="1367155" cy="306705"/>
          </a:xfrm>
          <a:prstGeom prst="rect">
            <a:avLst/>
          </a:prstGeom>
          <a:noFill/>
        </p:spPr>
        <p:txBody>
          <a:bodyPr wrap="square" rtlCol="0">
            <a:spAutoFit/>
          </a:bodyPr>
          <a:p>
            <a:r>
              <a:rPr lang="zh-CN" altLang="en-US" sz="1400" b="1">
                <a:solidFill>
                  <a:srgbClr val="FF0000"/>
                </a:solidFill>
                <a:latin typeface="微软雅黑" panose="020B0503020204020204" charset="-122"/>
                <a:ea typeface="微软雅黑" panose="020B0503020204020204" charset="-122"/>
              </a:rPr>
              <a:t>需提前</a:t>
            </a:r>
            <a:r>
              <a:rPr lang="en-US" altLang="zh-CN" sz="1400" b="1">
                <a:solidFill>
                  <a:srgbClr val="FF0000"/>
                </a:solidFill>
                <a:latin typeface="微软雅黑" panose="020B0503020204020204" charset="-122"/>
                <a:ea typeface="微软雅黑" panose="020B0503020204020204" charset="-122"/>
              </a:rPr>
              <a:t>2</a:t>
            </a:r>
            <a:r>
              <a:rPr lang="zh-CN" altLang="en-US" sz="1400" b="1">
                <a:solidFill>
                  <a:srgbClr val="FF0000"/>
                </a:solidFill>
                <a:latin typeface="微软雅黑" panose="020B0503020204020204" charset="-122"/>
                <a:ea typeface="微软雅黑" panose="020B0503020204020204" charset="-122"/>
              </a:rPr>
              <a:t>天发布</a:t>
            </a:r>
            <a:endParaRPr lang="zh-CN" altLang="en-US" sz="1400" b="1">
              <a:solidFill>
                <a:srgbClr val="FF0000"/>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300" advTm="0">
        <p14:pan dir="u"/>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wipe(right)">
                                      <p:cBhvr>
                                        <p:cTn id="7" dur="500"/>
                                        <p:tgtEl>
                                          <p:spTgt spid="35"/>
                                        </p:tgtEl>
                                      </p:cBhvr>
                                    </p:animEffect>
                                  </p:childTnLst>
                                </p:cTn>
                              </p:par>
                            </p:childTnLst>
                          </p:cTn>
                        </p:par>
                        <p:par>
                          <p:cTn id="8" fill="hold">
                            <p:stCondLst>
                              <p:cond delay="500"/>
                            </p:stCondLst>
                            <p:childTnLst>
                              <p:par>
                                <p:cTn id="9" presetID="2" presetClass="entr" presetSubtype="2"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1+#ppt_w/2"/>
                                          </p:val>
                                        </p:tav>
                                        <p:tav tm="100000">
                                          <p:val>
                                            <p:strVal val="#ppt_x"/>
                                          </p:val>
                                        </p:tav>
                                      </p:tavLst>
                                    </p:anim>
                                    <p:anim calcmode="lin" valueType="num">
                                      <p:cBhvr additive="base">
                                        <p:cTn id="12"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a:spLocks noChangeArrowheads="1"/>
          </p:cNvSpPr>
          <p:nvPr/>
        </p:nvSpPr>
        <p:spPr bwMode="auto">
          <a:xfrm>
            <a:off x="927100" y="655955"/>
            <a:ext cx="10810875" cy="1938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教学秘书审核后，</a:t>
            </a:r>
            <a:r>
              <a:rPr lang="zh-CN" sz="4000" b="1" dirty="0">
                <a:solidFill>
                  <a:schemeClr val="bg1">
                    <a:lumMod val="95000"/>
                  </a:schemeClr>
                </a:solidFill>
                <a:latin typeface="微软雅黑" panose="020B0503020204020204" charset="-122"/>
                <a:ea typeface="微软雅黑" panose="020B0503020204020204" charset="-122"/>
                <a:cs typeface="+mn-ea"/>
                <a:sym typeface="+mn-lt"/>
              </a:rPr>
              <a:t>点击</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查看</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进入详细信息界面，出现下面图标表示</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教学活动</a:t>
            </a:r>
            <a:r>
              <a:rPr lang="zh-CN" sz="4000" b="1" dirty="0">
                <a:solidFill>
                  <a:schemeClr val="bg1">
                    <a:lumMod val="95000"/>
                  </a:schemeClr>
                </a:solidFill>
                <a:latin typeface="微软雅黑" panose="020B0503020204020204" charset="-122"/>
                <a:ea typeface="微软雅黑" panose="020B0503020204020204" charset="-122"/>
                <a:cs typeface="+mn-ea"/>
                <a:sym typeface="+mn-lt"/>
              </a:rPr>
              <a:t>发布成功</a:t>
            </a:r>
            <a:endParaRPr lang="zh-CN" sz="4000" b="1" dirty="0">
              <a:solidFill>
                <a:schemeClr val="bg1">
                  <a:lumMod val="95000"/>
                </a:schemeClr>
              </a:solidFill>
              <a:latin typeface="微软雅黑" panose="020B0503020204020204" charset="-122"/>
              <a:ea typeface="微软雅黑" panose="020B0503020204020204" charset="-122"/>
              <a:cs typeface="+mn-ea"/>
              <a:sym typeface="+mn-lt"/>
            </a:endParaRPr>
          </a:p>
          <a:p>
            <a:pPr eaLnBrk="1" hangingPunct="1"/>
            <a:endParaRPr lang="zh-CN" altLang="en-US" sz="4000" b="1" dirty="0">
              <a:solidFill>
                <a:schemeClr val="bg1">
                  <a:lumMod val="95000"/>
                </a:schemeClr>
              </a:solidFill>
              <a:latin typeface="微软雅黑" panose="020B0503020204020204" charset="-122"/>
              <a:ea typeface="微软雅黑" panose="020B0503020204020204" charset="-122"/>
              <a:cs typeface="+mn-ea"/>
              <a:sym typeface="+mn-lt"/>
            </a:endParaRPr>
          </a:p>
        </p:txBody>
      </p:sp>
      <p:pic>
        <p:nvPicPr>
          <p:cNvPr id="3" name="图片 2" descr="360截图20220808162727285"/>
          <p:cNvPicPr>
            <a:picLocks noChangeAspect="1"/>
          </p:cNvPicPr>
          <p:nvPr>
            <p:custDataLst>
              <p:tags r:id="rId1"/>
            </p:custDataLst>
          </p:nvPr>
        </p:nvPicPr>
        <p:blipFill>
          <a:blip r:embed="rId2"/>
          <a:stretch>
            <a:fillRect/>
          </a:stretch>
        </p:blipFill>
        <p:spPr>
          <a:xfrm>
            <a:off x="701040" y="2347595"/>
            <a:ext cx="4053205" cy="4068445"/>
          </a:xfrm>
          <a:prstGeom prst="rect">
            <a:avLst/>
          </a:prstGeom>
        </p:spPr>
      </p:pic>
      <p:sp>
        <p:nvSpPr>
          <p:cNvPr id="4" name="文本框 3"/>
          <p:cNvSpPr txBox="1"/>
          <p:nvPr/>
        </p:nvSpPr>
        <p:spPr>
          <a:xfrm>
            <a:off x="5734050" y="3136900"/>
            <a:ext cx="5713730" cy="1322070"/>
          </a:xfrm>
          <a:prstGeom prst="rect">
            <a:avLst/>
          </a:prstGeom>
          <a:noFill/>
        </p:spPr>
        <p:txBody>
          <a:bodyPr wrap="square" rtlCol="0">
            <a:spAutoFit/>
          </a:bodyPr>
          <a:p>
            <a:r>
              <a:rPr lang="zh-CN" altLang="en-US" sz="4000" b="1" dirty="0">
                <a:solidFill>
                  <a:schemeClr val="bg1"/>
                </a:solidFill>
                <a:latin typeface="微软雅黑" panose="020B0503020204020204" charset="-122"/>
                <a:ea typeface="微软雅黑" panose="020B0503020204020204" charset="-122"/>
                <a:cs typeface="+mn-ea"/>
              </a:rPr>
              <a:t>注意：每个</a:t>
            </a:r>
            <a:r>
              <a:rPr lang="zh-CN" altLang="en-US" sz="4000" b="1" dirty="0">
                <a:solidFill>
                  <a:srgbClr val="C00000"/>
                </a:solidFill>
                <a:latin typeface="微软雅黑" panose="020B0503020204020204" charset="-122"/>
                <a:ea typeface="微软雅黑" panose="020B0503020204020204" charset="-122"/>
                <a:cs typeface="+mn-ea"/>
              </a:rPr>
              <a:t>科室</a:t>
            </a:r>
            <a:r>
              <a:rPr lang="zh-CN" altLang="en-US" sz="4000" b="1" dirty="0">
                <a:solidFill>
                  <a:schemeClr val="bg1"/>
                </a:solidFill>
                <a:latin typeface="微软雅黑" panose="020B0503020204020204" charset="-122"/>
                <a:ea typeface="微软雅黑" panose="020B0503020204020204" charset="-122"/>
                <a:cs typeface="+mn-ea"/>
              </a:rPr>
              <a:t>每月允许发布</a:t>
            </a:r>
            <a:r>
              <a:rPr lang="zh-CN" altLang="en-US" sz="4000" b="1" dirty="0">
                <a:solidFill>
                  <a:schemeClr val="bg1"/>
                </a:solidFill>
                <a:latin typeface="微软雅黑" panose="020B0503020204020204" charset="-122"/>
                <a:ea typeface="微软雅黑" panose="020B0503020204020204" charset="-122"/>
                <a:cs typeface="+mn-ea"/>
                <a:sym typeface="+mn-ea"/>
              </a:rPr>
              <a:t>教学查房</a:t>
            </a:r>
            <a:r>
              <a:rPr lang="en-US" altLang="zh-CN" sz="4000" b="1" dirty="0">
                <a:solidFill>
                  <a:schemeClr val="bg1"/>
                </a:solidFill>
                <a:latin typeface="微软雅黑" panose="020B0503020204020204" charset="-122"/>
                <a:ea typeface="微软雅黑" panose="020B0503020204020204" charset="-122"/>
                <a:cs typeface="+mn-ea"/>
                <a:sym typeface="+mn-ea"/>
              </a:rPr>
              <a:t>≤5</a:t>
            </a:r>
            <a:r>
              <a:rPr lang="zh-CN" altLang="en-US" sz="4000" b="1" dirty="0">
                <a:solidFill>
                  <a:schemeClr val="bg1"/>
                </a:solidFill>
                <a:latin typeface="微软雅黑" panose="020B0503020204020204" charset="-122"/>
                <a:ea typeface="微软雅黑" panose="020B0503020204020204" charset="-122"/>
                <a:cs typeface="+mn-ea"/>
              </a:rPr>
              <a:t>次！</a:t>
            </a:r>
            <a:endParaRPr lang="zh-CN" altLang="en-US" sz="4000" b="1" dirty="0">
              <a:solidFill>
                <a:schemeClr val="bg1"/>
              </a:solidFill>
              <a:latin typeface="微软雅黑" panose="020B0503020204020204" charset="-122"/>
              <a:ea typeface="微软雅黑" panose="020B0503020204020204" charset="-122"/>
              <a:cs typeface="+mn-ea"/>
            </a:endParaRPr>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a:spLocks noChangeArrowheads="1"/>
          </p:cNvSpPr>
          <p:nvPr/>
        </p:nvSpPr>
        <p:spPr bwMode="auto">
          <a:xfrm>
            <a:off x="1134745" y="284480"/>
            <a:ext cx="10339070"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执行教学活动（</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PC</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端和手机</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APP</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均可）</a:t>
            </a:r>
            <a:endParaRPr lang="zh-CN" altLang="en-US" sz="40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5" name="文本框 4"/>
          <p:cNvSpPr txBox="1"/>
          <p:nvPr/>
        </p:nvSpPr>
        <p:spPr>
          <a:xfrm>
            <a:off x="1444625" y="1401445"/>
            <a:ext cx="2926080" cy="645160"/>
          </a:xfrm>
          <a:prstGeom prst="rect">
            <a:avLst/>
          </a:prstGeom>
          <a:noFill/>
        </p:spPr>
        <p:txBody>
          <a:bodyPr wrap="none" rtlCol="0" anchor="t">
            <a:spAutoFit/>
          </a:bodyPr>
          <a:p>
            <a:r>
              <a:rPr lang="en-US" altLang="zh-CN" sz="3600" b="1" dirty="0">
                <a:solidFill>
                  <a:schemeClr val="bg1">
                    <a:lumMod val="95000"/>
                  </a:schemeClr>
                </a:solidFill>
                <a:latin typeface="微软雅黑" panose="020B0503020204020204" charset="-122"/>
                <a:ea typeface="微软雅黑" panose="020B0503020204020204" charset="-122"/>
                <a:cs typeface="+mn-ea"/>
                <a:sym typeface="+mn-lt"/>
              </a:rPr>
              <a:t>课程学习模块</a:t>
            </a:r>
            <a:endParaRPr lang="en-US" altLang="zh-CN"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6" name="文本框 5"/>
          <p:cNvSpPr txBox="1"/>
          <p:nvPr/>
        </p:nvSpPr>
        <p:spPr>
          <a:xfrm>
            <a:off x="1899285" y="2468245"/>
            <a:ext cx="2011680" cy="645160"/>
          </a:xfrm>
          <a:prstGeom prst="rect">
            <a:avLst/>
          </a:prstGeom>
          <a:noFill/>
        </p:spPr>
        <p:txBody>
          <a:bodyPr wrap="non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教学活动</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7" name="文本框 6"/>
          <p:cNvSpPr txBox="1"/>
          <p:nvPr/>
        </p:nvSpPr>
        <p:spPr>
          <a:xfrm>
            <a:off x="1292860" y="3613150"/>
            <a:ext cx="3840480" cy="645160"/>
          </a:xfrm>
          <a:prstGeom prst="rect">
            <a:avLst/>
          </a:prstGeom>
          <a:noFill/>
        </p:spPr>
        <p:txBody>
          <a:bodyPr wrap="non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开始时二维码签到</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8" name="TextBox 25"/>
          <p:cNvSpPr txBox="1"/>
          <p:nvPr/>
        </p:nvSpPr>
        <p:spPr>
          <a:xfrm>
            <a:off x="1229995" y="4435475"/>
            <a:ext cx="4889500" cy="830580"/>
          </a:xfrm>
          <a:prstGeom prst="rect">
            <a:avLst/>
          </a:prstGeom>
          <a:noFill/>
        </p:spPr>
        <p:txBody>
          <a:bodyPr wrap="square" tIns="0" bIns="0" rtlCol="0" anchor="t">
            <a:spAutoFit/>
          </a:bodyPr>
          <a:p>
            <a:pPr algn="l">
              <a:lnSpc>
                <a:spcPct val="150000"/>
              </a:lnSpc>
            </a:pPr>
            <a:r>
              <a:rPr lang="zh-CN" altLang="en-US" sz="3600" b="1" dirty="0">
                <a:solidFill>
                  <a:schemeClr val="bg1"/>
                </a:solidFill>
                <a:latin typeface="微软雅黑" panose="020B0503020204020204" charset="-122"/>
                <a:ea typeface="微软雅黑" panose="020B0503020204020204" charset="-122"/>
                <a:cs typeface="+mn-ea"/>
                <a:sym typeface="+mn-ea"/>
              </a:rPr>
              <a:t>结束时二维码签退</a:t>
            </a:r>
            <a:endParaRPr lang="zh-CN" altLang="en-US" sz="3600" b="1" dirty="0">
              <a:solidFill>
                <a:schemeClr val="bg1"/>
              </a:solidFill>
              <a:latin typeface="微软雅黑" panose="020B0503020204020204" charset="-122"/>
              <a:ea typeface="微软雅黑" panose="020B0503020204020204" charset="-122"/>
              <a:cs typeface="+mn-ea"/>
              <a:sym typeface="+mn-ea"/>
            </a:endParaRPr>
          </a:p>
        </p:txBody>
      </p:sp>
      <p:cxnSp>
        <p:nvCxnSpPr>
          <p:cNvPr id="4" name="直接箭头连接符 3"/>
          <p:cNvCxnSpPr/>
          <p:nvPr/>
        </p:nvCxnSpPr>
        <p:spPr>
          <a:xfrm>
            <a:off x="2907665" y="2045335"/>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接箭头连接符 10"/>
          <p:cNvCxnSpPr/>
          <p:nvPr/>
        </p:nvCxnSpPr>
        <p:spPr>
          <a:xfrm>
            <a:off x="2912745" y="3143250"/>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p:nvPr/>
        </p:nvCxnSpPr>
        <p:spPr>
          <a:xfrm>
            <a:off x="2917825" y="4200525"/>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pic>
        <p:nvPicPr>
          <p:cNvPr id="13" name="图片 12" descr="360截图20220511173355049_副本"/>
          <p:cNvPicPr>
            <a:picLocks noChangeAspect="1"/>
          </p:cNvPicPr>
          <p:nvPr/>
        </p:nvPicPr>
        <p:blipFill>
          <a:blip r:embed="rId1"/>
          <a:stretch>
            <a:fillRect/>
          </a:stretch>
        </p:blipFill>
        <p:spPr>
          <a:xfrm>
            <a:off x="7104380" y="1119505"/>
            <a:ext cx="4381500" cy="5654040"/>
          </a:xfrm>
          <a:prstGeom prst="rect">
            <a:avLst/>
          </a:prstGeom>
        </p:spPr>
      </p:pic>
      <p:sp>
        <p:nvSpPr>
          <p:cNvPr id="16" name="文本框 15"/>
          <p:cNvSpPr txBox="1"/>
          <p:nvPr/>
        </p:nvSpPr>
        <p:spPr>
          <a:xfrm>
            <a:off x="7390765" y="4496435"/>
            <a:ext cx="3809365" cy="922020"/>
          </a:xfrm>
          <a:prstGeom prst="rect">
            <a:avLst/>
          </a:prstGeom>
          <a:noFill/>
        </p:spPr>
        <p:txBody>
          <a:bodyPr wrap="square" rtlCol="0">
            <a:spAutoFit/>
          </a:bodyPr>
          <a:p>
            <a:r>
              <a:rPr lang="zh-CN" altLang="en-US" b="1">
                <a:solidFill>
                  <a:srgbClr val="FF0000"/>
                </a:solidFill>
                <a:latin typeface="微软雅黑" panose="020B0503020204020204" charset="-122"/>
                <a:ea typeface="微软雅黑" panose="020B0503020204020204" charset="-122"/>
                <a:cs typeface="微软雅黑" panose="020B0503020204020204" charset="-122"/>
              </a:rPr>
              <a:t>二维码在活动设置开始时间前</a:t>
            </a:r>
            <a:r>
              <a:rPr lang="en-US" altLang="zh-CN" b="1">
                <a:solidFill>
                  <a:srgbClr val="FF0000"/>
                </a:solidFill>
                <a:latin typeface="微软雅黑" panose="020B0503020204020204" charset="-122"/>
                <a:ea typeface="微软雅黑" panose="020B0503020204020204" charset="-122"/>
                <a:cs typeface="微软雅黑" panose="020B0503020204020204" charset="-122"/>
              </a:rPr>
              <a:t>20</a:t>
            </a:r>
            <a:r>
              <a:rPr lang="zh-CN" altLang="en-US" b="1">
                <a:solidFill>
                  <a:srgbClr val="FF0000"/>
                </a:solidFill>
                <a:latin typeface="微软雅黑" panose="020B0503020204020204" charset="-122"/>
                <a:ea typeface="微软雅黑" panose="020B0503020204020204" charset="-122"/>
                <a:cs typeface="微软雅黑" panose="020B0503020204020204" charset="-122"/>
              </a:rPr>
              <a:t>分钟出现，</a:t>
            </a:r>
            <a:r>
              <a:rPr lang="zh-CN" altLang="en-US" b="1">
                <a:solidFill>
                  <a:srgbClr val="FF0000"/>
                </a:solidFill>
                <a:latin typeface="微软雅黑" panose="020B0503020204020204" charset="-122"/>
                <a:ea typeface="微软雅黑" panose="020B0503020204020204" charset="-122"/>
                <a:cs typeface="微软雅黑" panose="020B0503020204020204" charset="-122"/>
                <a:sym typeface="+mn-ea"/>
              </a:rPr>
              <a:t>在活动设置结束时间后</a:t>
            </a:r>
            <a:r>
              <a:rPr lang="en-US" altLang="zh-CN" b="1">
                <a:solidFill>
                  <a:srgbClr val="FF0000"/>
                </a:solidFill>
                <a:latin typeface="微软雅黑" panose="020B0503020204020204" charset="-122"/>
                <a:ea typeface="微软雅黑" panose="020B0503020204020204" charset="-122"/>
                <a:cs typeface="微软雅黑" panose="020B0503020204020204" charset="-122"/>
                <a:sym typeface="+mn-ea"/>
              </a:rPr>
              <a:t>10</a:t>
            </a:r>
            <a:r>
              <a:rPr lang="zh-CN" altLang="en-US" b="1">
                <a:solidFill>
                  <a:srgbClr val="FF0000"/>
                </a:solidFill>
                <a:latin typeface="微软雅黑" panose="020B0503020204020204" charset="-122"/>
                <a:ea typeface="微软雅黑" panose="020B0503020204020204" charset="-122"/>
                <a:cs typeface="微软雅黑" panose="020B0503020204020204" charset="-122"/>
                <a:sym typeface="+mn-ea"/>
              </a:rPr>
              <a:t>分钟消失</a:t>
            </a:r>
            <a:endParaRPr lang="zh-CN" altLang="en-US" b="1">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cxnSp>
        <p:nvCxnSpPr>
          <p:cNvPr id="3" name="直接箭头连接符 2"/>
          <p:cNvCxnSpPr/>
          <p:nvPr/>
        </p:nvCxnSpPr>
        <p:spPr>
          <a:xfrm>
            <a:off x="2922905" y="5226685"/>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25"/>
          <p:cNvSpPr txBox="1"/>
          <p:nvPr/>
        </p:nvSpPr>
        <p:spPr>
          <a:xfrm>
            <a:off x="548005" y="5487035"/>
            <a:ext cx="6254115" cy="830580"/>
          </a:xfrm>
          <a:prstGeom prst="rect">
            <a:avLst/>
          </a:prstGeom>
          <a:noFill/>
        </p:spPr>
        <p:txBody>
          <a:bodyPr wrap="square" tIns="0" bIns="0" rtlCol="0" anchor="t">
            <a:spAutoFit/>
          </a:bodyPr>
          <a:p>
            <a:pPr algn="l">
              <a:lnSpc>
                <a:spcPct val="150000"/>
              </a:lnSpc>
            </a:pPr>
            <a:r>
              <a:rPr lang="zh-CN" altLang="en-US" sz="3600" b="1" dirty="0">
                <a:solidFill>
                  <a:schemeClr val="bg1"/>
                </a:solidFill>
                <a:latin typeface="微软雅黑" panose="020B0503020204020204" charset="-122"/>
                <a:ea typeface="微软雅黑" panose="020B0503020204020204" charset="-122"/>
                <a:cs typeface="+mn-ea"/>
                <a:sym typeface="+mn-ea"/>
              </a:rPr>
              <a:t>提醒住院医师完成课程评价</a:t>
            </a:r>
            <a:endParaRPr lang="zh-CN" altLang="en-US" sz="3600" b="1" dirty="0">
              <a:solidFill>
                <a:schemeClr val="bg1"/>
              </a:solidFill>
              <a:latin typeface="微软雅黑" panose="020B0503020204020204" charset="-122"/>
              <a:ea typeface="微软雅黑" panose="020B0503020204020204" charset="-122"/>
              <a:cs typeface="+mn-ea"/>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300" advTm="0">
        <p14:pan dir="u"/>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2" presetClass="entr" presetSubtype="2"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right)">
                                      <p:cBhvr>
                                        <p:cTn id="11" dur="500"/>
                                        <p:tgtEl>
                                          <p:spTgt spid="8"/>
                                        </p:tgtEl>
                                      </p:cBhvr>
                                    </p:animEffect>
                                  </p:childTnLst>
                                </p:cTn>
                              </p:par>
                              <p:par>
                                <p:cTn id="12" presetID="22" presetClass="entr" presetSubtype="2" fill="hold" grpId="0" nodeType="with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wipe(right)">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图片 26" descr="360截图20220808162727285"/>
          <p:cNvPicPr>
            <a:picLocks noChangeAspect="1"/>
          </p:cNvPicPr>
          <p:nvPr/>
        </p:nvPicPr>
        <p:blipFill>
          <a:blip r:embed="rId1"/>
          <a:stretch>
            <a:fillRect/>
          </a:stretch>
        </p:blipFill>
        <p:spPr>
          <a:xfrm>
            <a:off x="6278245" y="1524635"/>
            <a:ext cx="5913755" cy="5158105"/>
          </a:xfrm>
          <a:prstGeom prst="rect">
            <a:avLst/>
          </a:prstGeom>
        </p:spPr>
      </p:pic>
      <p:sp>
        <p:nvSpPr>
          <p:cNvPr id="2" name="文本框 1"/>
          <p:cNvSpPr txBox="1">
            <a:spLocks noChangeArrowheads="1"/>
          </p:cNvSpPr>
          <p:nvPr/>
        </p:nvSpPr>
        <p:spPr bwMode="auto">
          <a:xfrm>
            <a:off x="1134745" y="284480"/>
            <a:ext cx="10339070"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提交教学活动（</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PC</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端和手机</a:t>
            </a:r>
            <a:r>
              <a:rPr lang="en-US" altLang="zh-CN" sz="4000" b="1" dirty="0">
                <a:solidFill>
                  <a:schemeClr val="bg1">
                    <a:lumMod val="95000"/>
                  </a:schemeClr>
                </a:solidFill>
                <a:latin typeface="微软雅黑" panose="020B0503020204020204" charset="-122"/>
                <a:ea typeface="微软雅黑" panose="020B0503020204020204" charset="-122"/>
                <a:cs typeface="+mn-ea"/>
                <a:sym typeface="+mn-lt"/>
              </a:rPr>
              <a:t>APP</a:t>
            </a:r>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均可）</a:t>
            </a:r>
            <a:endParaRPr lang="zh-CN" altLang="en-US" sz="40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5" name="文本框 4"/>
          <p:cNvSpPr txBox="1"/>
          <p:nvPr/>
        </p:nvSpPr>
        <p:spPr>
          <a:xfrm>
            <a:off x="1545590" y="1050290"/>
            <a:ext cx="2926080" cy="645160"/>
          </a:xfrm>
          <a:prstGeom prst="rect">
            <a:avLst/>
          </a:prstGeom>
          <a:noFill/>
        </p:spPr>
        <p:txBody>
          <a:bodyPr wrap="none" rtlCol="0" anchor="t">
            <a:spAutoFit/>
          </a:bodyPr>
          <a:p>
            <a:r>
              <a:rPr lang="en-US" altLang="zh-CN" sz="3600" b="1" dirty="0">
                <a:solidFill>
                  <a:schemeClr val="bg1">
                    <a:lumMod val="95000"/>
                  </a:schemeClr>
                </a:solidFill>
                <a:latin typeface="微软雅黑" panose="020B0503020204020204" charset="-122"/>
                <a:ea typeface="微软雅黑" panose="020B0503020204020204" charset="-122"/>
                <a:cs typeface="+mn-ea"/>
                <a:sym typeface="+mn-lt"/>
              </a:rPr>
              <a:t>课程学习模块</a:t>
            </a:r>
            <a:endParaRPr lang="en-US" altLang="zh-CN"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6" name="文本框 5"/>
          <p:cNvSpPr txBox="1"/>
          <p:nvPr/>
        </p:nvSpPr>
        <p:spPr>
          <a:xfrm>
            <a:off x="1016635" y="1964690"/>
            <a:ext cx="4930140"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教学活动（上传按钮）</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sp>
        <p:nvSpPr>
          <p:cNvPr id="7" name="文本框 6"/>
          <p:cNvSpPr txBox="1"/>
          <p:nvPr/>
        </p:nvSpPr>
        <p:spPr>
          <a:xfrm>
            <a:off x="1129030" y="2950845"/>
            <a:ext cx="4704715"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rPr>
              <a:t>上传相关教学台账</a:t>
            </a:r>
            <a:endParaRPr lang="zh-CN" altLang="en-US" sz="3600" b="1" dirty="0">
              <a:solidFill>
                <a:schemeClr val="bg1">
                  <a:lumMod val="95000"/>
                </a:schemeClr>
              </a:solidFill>
              <a:latin typeface="微软雅黑" panose="020B0503020204020204" charset="-122"/>
              <a:ea typeface="微软雅黑" panose="020B0503020204020204" charset="-122"/>
              <a:cs typeface="+mn-ea"/>
            </a:endParaRPr>
          </a:p>
        </p:txBody>
      </p:sp>
      <p:cxnSp>
        <p:nvCxnSpPr>
          <p:cNvPr id="4" name="直接箭头连接符 3"/>
          <p:cNvCxnSpPr/>
          <p:nvPr/>
        </p:nvCxnSpPr>
        <p:spPr>
          <a:xfrm>
            <a:off x="3003550" y="1614170"/>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接箭头连接符 10"/>
          <p:cNvCxnSpPr/>
          <p:nvPr/>
        </p:nvCxnSpPr>
        <p:spPr>
          <a:xfrm>
            <a:off x="3013710" y="2546350"/>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p:nvPr/>
        </p:nvCxnSpPr>
        <p:spPr>
          <a:xfrm>
            <a:off x="3018790" y="3562350"/>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0" name="文本框 19"/>
          <p:cNvSpPr txBox="1"/>
          <p:nvPr/>
        </p:nvSpPr>
        <p:spPr>
          <a:xfrm>
            <a:off x="7691755" y="1524635"/>
            <a:ext cx="4340860" cy="368300"/>
          </a:xfrm>
          <a:prstGeom prst="rect">
            <a:avLst/>
          </a:prstGeom>
          <a:noFill/>
        </p:spPr>
        <p:txBody>
          <a:bodyPr wrap="square" rtlCol="0">
            <a:spAutoFit/>
          </a:bodyPr>
          <a:p>
            <a:r>
              <a:rPr lang="zh-CN" altLang="en-US" b="1">
                <a:solidFill>
                  <a:srgbClr val="FF0000"/>
                </a:solidFill>
                <a:latin typeface="微软雅黑" panose="020B0503020204020204" charset="-122"/>
                <a:ea typeface="微软雅黑" panose="020B0503020204020204" charset="-122"/>
                <a:cs typeface="微软雅黑" panose="020B0503020204020204" charset="-122"/>
              </a:rPr>
              <a:t>需在教学活动结束后</a:t>
            </a:r>
            <a:r>
              <a:rPr lang="en-US" altLang="zh-CN" b="1">
                <a:solidFill>
                  <a:srgbClr val="FF0000"/>
                </a:solidFill>
                <a:latin typeface="微软雅黑" panose="020B0503020204020204" charset="-122"/>
                <a:ea typeface="微软雅黑" panose="020B0503020204020204" charset="-122"/>
                <a:cs typeface="微软雅黑" panose="020B0503020204020204" charset="-122"/>
              </a:rPr>
              <a:t>168</a:t>
            </a:r>
            <a:r>
              <a:rPr lang="zh-CN" altLang="en-US" b="1">
                <a:solidFill>
                  <a:srgbClr val="FF0000"/>
                </a:solidFill>
                <a:latin typeface="微软雅黑" panose="020B0503020204020204" charset="-122"/>
                <a:ea typeface="微软雅黑" panose="020B0503020204020204" charset="-122"/>
                <a:cs typeface="微软雅黑" panose="020B0503020204020204" charset="-122"/>
              </a:rPr>
              <a:t>小时内完成提交</a:t>
            </a:r>
            <a:endParaRPr lang="zh-CN" altLang="en-US" b="1">
              <a:solidFill>
                <a:srgbClr val="FF0000"/>
              </a:solidFill>
              <a:latin typeface="微软雅黑" panose="020B0503020204020204" charset="-122"/>
              <a:ea typeface="微软雅黑" panose="020B0503020204020204" charset="-122"/>
              <a:cs typeface="微软雅黑" panose="020B0503020204020204" charset="-122"/>
            </a:endParaRPr>
          </a:p>
        </p:txBody>
      </p:sp>
      <p:sp>
        <p:nvSpPr>
          <p:cNvPr id="13" name="矩形 12"/>
          <p:cNvSpPr/>
          <p:nvPr/>
        </p:nvSpPr>
        <p:spPr>
          <a:xfrm>
            <a:off x="7114540" y="1964690"/>
            <a:ext cx="647065" cy="245745"/>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7114540" y="3847465"/>
            <a:ext cx="646430" cy="274955"/>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文本框 9"/>
          <p:cNvSpPr txBox="1"/>
          <p:nvPr/>
        </p:nvSpPr>
        <p:spPr>
          <a:xfrm>
            <a:off x="1201420" y="3937635"/>
            <a:ext cx="4087495"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sym typeface="+mn-lt"/>
              </a:rPr>
              <a:t>提醒教学秘书审核</a:t>
            </a:r>
            <a:endParaRPr lang="zh-CN" altLang="en-US" sz="3600" b="1" dirty="0">
              <a:solidFill>
                <a:schemeClr val="bg1">
                  <a:lumMod val="95000"/>
                </a:schemeClr>
              </a:solidFill>
              <a:latin typeface="微软雅黑" panose="020B0503020204020204" charset="-122"/>
              <a:ea typeface="微软雅黑" panose="020B0503020204020204" charset="-122"/>
              <a:cs typeface="+mn-ea"/>
              <a:sym typeface="+mn-lt"/>
            </a:endParaRPr>
          </a:p>
        </p:txBody>
      </p:sp>
      <p:cxnSp>
        <p:nvCxnSpPr>
          <p:cNvPr id="14" name="直接箭头连接符 13"/>
          <p:cNvCxnSpPr/>
          <p:nvPr/>
        </p:nvCxnSpPr>
        <p:spPr>
          <a:xfrm>
            <a:off x="3023870" y="4526280"/>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685800" y="4860290"/>
            <a:ext cx="5592445"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sym typeface="+mn-lt"/>
              </a:rPr>
              <a:t>毕教办审核（不用提醒）</a:t>
            </a:r>
            <a:endParaRPr lang="zh-CN" altLang="en-US" sz="36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17" name="文本框 16"/>
          <p:cNvSpPr txBox="1"/>
          <p:nvPr/>
        </p:nvSpPr>
        <p:spPr>
          <a:xfrm>
            <a:off x="7862570" y="1934210"/>
            <a:ext cx="3263265" cy="306705"/>
          </a:xfrm>
          <a:prstGeom prst="rect">
            <a:avLst/>
          </a:prstGeom>
          <a:noFill/>
        </p:spPr>
        <p:txBody>
          <a:bodyPr wrap="square" rtlCol="0">
            <a:spAutoFit/>
          </a:bodyPr>
          <a:p>
            <a:r>
              <a:rPr lang="zh-CN" altLang="en-US" sz="1400" b="1">
                <a:solidFill>
                  <a:srgbClr val="FF0000"/>
                </a:solidFill>
                <a:latin typeface="微软雅黑" panose="020B0503020204020204" charset="-122"/>
                <a:ea typeface="微软雅黑" panose="020B0503020204020204" charset="-122"/>
                <a:cs typeface="微软雅黑" panose="020B0503020204020204" charset="-122"/>
                <a:sym typeface="+mn-ea"/>
              </a:rPr>
              <a:t>师资和所有住院医师一起正面照各一张</a:t>
            </a:r>
            <a:endParaRPr lang="zh-CN" altLang="en-US" sz="1400" b="1">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sp>
        <p:nvSpPr>
          <p:cNvPr id="22" name="右箭头 21"/>
          <p:cNvSpPr/>
          <p:nvPr/>
        </p:nvSpPr>
        <p:spPr>
          <a:xfrm rot="1560000">
            <a:off x="7852410" y="4131945"/>
            <a:ext cx="925195" cy="168275"/>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3" name="右箭头 22"/>
          <p:cNvSpPr/>
          <p:nvPr/>
        </p:nvSpPr>
        <p:spPr>
          <a:xfrm rot="20280000">
            <a:off x="7860665" y="4846320"/>
            <a:ext cx="925195" cy="168275"/>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4" name="直接箭头连接符 23"/>
          <p:cNvCxnSpPr/>
          <p:nvPr/>
        </p:nvCxnSpPr>
        <p:spPr>
          <a:xfrm>
            <a:off x="3028950" y="5467985"/>
            <a:ext cx="5080" cy="452755"/>
          </a:xfrm>
          <a:prstGeom prst="straightConnector1">
            <a:avLst/>
          </a:prstGeom>
          <a:ln w="793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5" name="文本框 24"/>
          <p:cNvSpPr txBox="1"/>
          <p:nvPr/>
        </p:nvSpPr>
        <p:spPr>
          <a:xfrm>
            <a:off x="685800" y="5882005"/>
            <a:ext cx="5592445" cy="645160"/>
          </a:xfrm>
          <a:prstGeom prst="rect">
            <a:avLst/>
          </a:prstGeom>
          <a:noFill/>
        </p:spPr>
        <p:txBody>
          <a:bodyPr wrap="square" rtlCol="0" anchor="t">
            <a:spAutoFit/>
          </a:bodyPr>
          <a:p>
            <a:r>
              <a:rPr lang="zh-CN" altLang="en-US" sz="3600" b="1" dirty="0">
                <a:solidFill>
                  <a:schemeClr val="bg1">
                    <a:lumMod val="95000"/>
                  </a:schemeClr>
                </a:solidFill>
                <a:latin typeface="微软雅黑" panose="020B0503020204020204" charset="-122"/>
                <a:ea typeface="微软雅黑" panose="020B0503020204020204" charset="-122"/>
                <a:cs typeface="+mn-ea"/>
                <a:sym typeface="+mn-lt"/>
              </a:rPr>
              <a:t>系统自动计分（给发布人）</a:t>
            </a:r>
            <a:endParaRPr lang="zh-CN" altLang="en-US" sz="36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8" name="矩形 7"/>
          <p:cNvSpPr/>
          <p:nvPr/>
        </p:nvSpPr>
        <p:spPr>
          <a:xfrm>
            <a:off x="7114540" y="4860290"/>
            <a:ext cx="647700" cy="321945"/>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6" name="文本框 25"/>
          <p:cNvSpPr txBox="1"/>
          <p:nvPr/>
        </p:nvSpPr>
        <p:spPr>
          <a:xfrm>
            <a:off x="8783955" y="4476750"/>
            <a:ext cx="1830705" cy="306705"/>
          </a:xfrm>
          <a:prstGeom prst="rect">
            <a:avLst/>
          </a:prstGeom>
          <a:noFill/>
        </p:spPr>
        <p:txBody>
          <a:bodyPr wrap="square" rtlCol="0">
            <a:spAutoFit/>
          </a:bodyPr>
          <a:p>
            <a:r>
              <a:rPr lang="zh-CN" altLang="en-US" sz="1400" b="1">
                <a:solidFill>
                  <a:srgbClr val="FF0000"/>
                </a:solidFill>
                <a:latin typeface="微软雅黑" panose="020B0503020204020204" charset="-122"/>
                <a:ea typeface="微软雅黑" panose="020B0503020204020204" charset="-122"/>
              </a:rPr>
              <a:t>应在发布前完成上传</a:t>
            </a:r>
            <a:endParaRPr lang="zh-CN" altLang="en-US" sz="1400" b="1">
              <a:solidFill>
                <a:srgbClr val="FF0000"/>
              </a:solidFill>
              <a:latin typeface="微软雅黑" panose="020B0503020204020204" charset="-122"/>
              <a:ea typeface="微软雅黑" panose="020B0503020204020204" charset="-122"/>
            </a:endParaRPr>
          </a:p>
        </p:txBody>
      </p:sp>
      <p:sp>
        <p:nvSpPr>
          <p:cNvPr id="28" name="文本框 27"/>
          <p:cNvSpPr txBox="1"/>
          <p:nvPr/>
        </p:nvSpPr>
        <p:spPr>
          <a:xfrm>
            <a:off x="7118985" y="4399915"/>
            <a:ext cx="1664970" cy="460375"/>
          </a:xfrm>
          <a:prstGeom prst="rect">
            <a:avLst/>
          </a:prstGeom>
          <a:noFill/>
        </p:spPr>
        <p:txBody>
          <a:bodyPr wrap="square" rtlCol="0">
            <a:spAutoFit/>
          </a:bodyPr>
          <a:p>
            <a:r>
              <a:rPr lang="en-US" altLang="zh-CN" sz="2400" b="1">
                <a:solidFill>
                  <a:srgbClr val="FF0000"/>
                </a:solidFill>
              </a:rPr>
              <a:t>**********</a:t>
            </a:r>
            <a:endParaRPr lang="en-US" altLang="zh-CN" sz="2400" b="1">
              <a:solidFill>
                <a:srgbClr val="FF0000"/>
              </a:solidFill>
            </a:endParaRPr>
          </a:p>
        </p:txBody>
      </p:sp>
      <p:sp>
        <p:nvSpPr>
          <p:cNvPr id="29" name="矩形 28"/>
          <p:cNvSpPr/>
          <p:nvPr/>
        </p:nvSpPr>
        <p:spPr>
          <a:xfrm>
            <a:off x="7118985" y="5920105"/>
            <a:ext cx="1247140" cy="321945"/>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0" name="文本框 29"/>
          <p:cNvSpPr txBox="1"/>
          <p:nvPr/>
        </p:nvSpPr>
        <p:spPr>
          <a:xfrm>
            <a:off x="7118985" y="5459730"/>
            <a:ext cx="1664970" cy="460375"/>
          </a:xfrm>
          <a:prstGeom prst="rect">
            <a:avLst/>
          </a:prstGeom>
          <a:noFill/>
        </p:spPr>
        <p:txBody>
          <a:bodyPr wrap="square" rtlCol="0">
            <a:spAutoFit/>
          </a:bodyPr>
          <a:p>
            <a:r>
              <a:rPr lang="en-US" altLang="zh-CN" sz="2400" b="1">
                <a:solidFill>
                  <a:srgbClr val="FF0000"/>
                </a:solidFill>
              </a:rPr>
              <a:t>**********</a:t>
            </a:r>
            <a:endParaRPr lang="en-US" altLang="zh-CN" sz="2400" b="1">
              <a:solidFill>
                <a:srgbClr val="FF0000"/>
              </a:solidFill>
            </a:endParaRPr>
          </a:p>
        </p:txBody>
      </p:sp>
      <p:sp>
        <p:nvSpPr>
          <p:cNvPr id="31" name="文本框 30"/>
          <p:cNvSpPr txBox="1"/>
          <p:nvPr/>
        </p:nvSpPr>
        <p:spPr>
          <a:xfrm>
            <a:off x="8604885" y="5712460"/>
            <a:ext cx="1978025" cy="737235"/>
          </a:xfrm>
          <a:prstGeom prst="rect">
            <a:avLst/>
          </a:prstGeom>
          <a:noFill/>
        </p:spPr>
        <p:txBody>
          <a:bodyPr wrap="square" rtlCol="0">
            <a:spAutoFit/>
          </a:bodyPr>
          <a:p>
            <a:r>
              <a:rPr lang="zh-CN" altLang="en-US" sz="1400" b="1">
                <a:solidFill>
                  <a:srgbClr val="FF0000"/>
                </a:solidFill>
                <a:latin typeface="微软雅黑" panose="020B0503020204020204" charset="-122"/>
                <a:ea typeface="微软雅黑" panose="020B0503020204020204" charset="-122"/>
              </a:rPr>
              <a:t>注意：需要下载标准查房记录模板，填写完整后上传</a:t>
            </a:r>
            <a:endParaRPr lang="zh-CN" altLang="en-US" sz="1400" b="1">
              <a:solidFill>
                <a:srgbClr val="FF0000"/>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300" advTm="0">
        <p14:pan dir="u"/>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a:spLocks noChangeArrowheads="1"/>
          </p:cNvSpPr>
          <p:nvPr/>
        </p:nvSpPr>
        <p:spPr bwMode="auto">
          <a:xfrm>
            <a:off x="1134745" y="284480"/>
            <a:ext cx="10339070"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4000" b="1" dirty="0">
                <a:solidFill>
                  <a:schemeClr val="bg1">
                    <a:lumMod val="95000"/>
                  </a:schemeClr>
                </a:solidFill>
                <a:latin typeface="微软雅黑" panose="020B0503020204020204" charset="-122"/>
                <a:ea typeface="微软雅黑" panose="020B0503020204020204" charset="-122"/>
                <a:cs typeface="+mn-ea"/>
                <a:sym typeface="+mn-lt"/>
              </a:rPr>
              <a:t>教学查房审核通过必要条件</a:t>
            </a:r>
            <a:endParaRPr lang="zh-CN" altLang="en-US" sz="4000" b="1" dirty="0">
              <a:solidFill>
                <a:schemeClr val="bg1">
                  <a:lumMod val="95000"/>
                </a:schemeClr>
              </a:solidFill>
              <a:latin typeface="微软雅黑" panose="020B0503020204020204" charset="-122"/>
              <a:ea typeface="微软雅黑" panose="020B0503020204020204" charset="-122"/>
              <a:cs typeface="+mn-ea"/>
              <a:sym typeface="+mn-lt"/>
            </a:endParaRPr>
          </a:p>
        </p:txBody>
      </p:sp>
      <p:sp>
        <p:nvSpPr>
          <p:cNvPr id="5" name="文本框 4"/>
          <p:cNvSpPr txBox="1"/>
          <p:nvPr/>
        </p:nvSpPr>
        <p:spPr>
          <a:xfrm>
            <a:off x="370205" y="1271270"/>
            <a:ext cx="11452225" cy="5169535"/>
          </a:xfrm>
          <a:prstGeom prst="rect">
            <a:avLst/>
          </a:prstGeom>
          <a:noFill/>
        </p:spPr>
        <p:txBody>
          <a:bodyPr wrap="square" rtlCol="0" anchor="t">
            <a:spAutoFit/>
          </a:bodyPr>
          <a:p>
            <a:pPr algn="l">
              <a:lnSpc>
                <a:spcPct val="150000"/>
              </a:lnSpc>
            </a:pPr>
            <a:r>
              <a:rPr lang="en-US" altLang="zh-CN" sz="3200" b="1" dirty="0">
                <a:solidFill>
                  <a:schemeClr val="bg1">
                    <a:lumMod val="95000"/>
                  </a:schemeClr>
                </a:solidFill>
                <a:latin typeface="微软雅黑" panose="020B0503020204020204" charset="-122"/>
                <a:ea typeface="微软雅黑" panose="020B0503020204020204" charset="-122"/>
                <a:cs typeface="+mn-ea"/>
                <a:sym typeface="+mn-lt"/>
              </a:rPr>
              <a:t>1.课程</a:t>
            </a:r>
            <a:r>
              <a:rPr lang="zh-CN" altLang="en-US" sz="3200" b="1">
                <a:solidFill>
                  <a:schemeClr val="bg1"/>
                </a:solidFill>
                <a:latin typeface="微软雅黑" panose="020B0503020204020204" charset="-122"/>
                <a:ea typeface="微软雅黑" panose="020B0503020204020204" charset="-122"/>
                <a:sym typeface="+mn-ea"/>
              </a:rPr>
              <a:t>活动名称、类型（教学查房）、级别（科级）填报正确</a:t>
            </a:r>
            <a:endParaRPr lang="zh-CN" altLang="en-US" sz="3200" b="1">
              <a:solidFill>
                <a:schemeClr val="bg1"/>
              </a:solidFill>
              <a:latin typeface="微软雅黑" panose="020B0503020204020204" charset="-122"/>
              <a:ea typeface="微软雅黑" panose="020B0503020204020204" charset="-122"/>
              <a:sym typeface="+mn-ea"/>
            </a:endParaRPr>
          </a:p>
          <a:p>
            <a:pPr algn="l">
              <a:lnSpc>
                <a:spcPct val="150000"/>
              </a:lnSpc>
            </a:pPr>
            <a:r>
              <a:rPr lang="en-US" altLang="zh-CN" sz="3200" b="1" dirty="0">
                <a:solidFill>
                  <a:schemeClr val="bg1">
                    <a:lumMod val="95000"/>
                  </a:schemeClr>
                </a:solidFill>
                <a:latin typeface="微软雅黑" panose="020B0503020204020204" charset="-122"/>
                <a:ea typeface="微软雅黑" panose="020B0503020204020204" charset="-122"/>
                <a:cs typeface="+mn-ea"/>
              </a:rPr>
              <a:t>2.</a:t>
            </a:r>
            <a:r>
              <a:rPr lang="zh-CN" altLang="en-US" sz="3200" b="1" dirty="0">
                <a:solidFill>
                  <a:schemeClr val="bg1">
                    <a:lumMod val="95000"/>
                  </a:schemeClr>
                </a:solidFill>
                <a:latin typeface="微软雅黑" panose="020B0503020204020204" charset="-122"/>
                <a:ea typeface="微软雅黑" panose="020B0503020204020204" charset="-122"/>
                <a:cs typeface="+mn-ea"/>
              </a:rPr>
              <a:t>当月入科室轮转住院医师（含专硕）参加并按时签到、签退</a:t>
            </a:r>
            <a:endParaRPr lang="zh-CN" altLang="en-US" sz="3200" b="1" dirty="0">
              <a:solidFill>
                <a:schemeClr val="bg1">
                  <a:lumMod val="95000"/>
                </a:schemeClr>
              </a:solidFill>
              <a:latin typeface="微软雅黑" panose="020B0503020204020204" charset="-122"/>
              <a:ea typeface="微软雅黑" panose="020B0503020204020204" charset="-122"/>
              <a:cs typeface="+mn-ea"/>
            </a:endParaRPr>
          </a:p>
          <a:p>
            <a:pPr algn="l">
              <a:lnSpc>
                <a:spcPct val="150000"/>
              </a:lnSpc>
            </a:pPr>
            <a:r>
              <a:rPr lang="zh-CN" altLang="en-US" sz="2000" b="1" dirty="0">
                <a:solidFill>
                  <a:schemeClr val="bg1"/>
                </a:solidFill>
                <a:latin typeface="微软雅黑" panose="020B0503020204020204" charset="-122"/>
                <a:ea typeface="微软雅黑" panose="020B0503020204020204" charset="-122"/>
                <a:cs typeface="+mn-ea"/>
              </a:rPr>
              <a:t>注：当月轮科≤7人，参加人数要达到100%</a:t>
            </a:r>
            <a:endParaRPr lang="zh-CN" altLang="en-US" sz="2000" b="1" dirty="0">
              <a:solidFill>
                <a:schemeClr val="bg1"/>
              </a:solidFill>
              <a:latin typeface="微软雅黑" panose="020B0503020204020204" charset="-122"/>
              <a:ea typeface="微软雅黑" panose="020B0503020204020204" charset="-122"/>
              <a:cs typeface="+mn-ea"/>
            </a:endParaRPr>
          </a:p>
          <a:p>
            <a:pPr algn="l">
              <a:lnSpc>
                <a:spcPct val="150000"/>
              </a:lnSpc>
            </a:pPr>
            <a:r>
              <a:rPr lang="zh-CN" altLang="en-US" sz="2000" b="1" dirty="0">
                <a:solidFill>
                  <a:schemeClr val="bg1"/>
                </a:solidFill>
                <a:latin typeface="微软雅黑" panose="020B0503020204020204" charset="-122"/>
                <a:ea typeface="微软雅黑" panose="020B0503020204020204" charset="-122"/>
                <a:cs typeface="+mn-ea"/>
              </a:rPr>
              <a:t>7人＜当月轮科≤20人，参加人数要达到80%</a:t>
            </a:r>
            <a:endParaRPr lang="zh-CN" altLang="en-US" sz="2000" b="1" dirty="0">
              <a:solidFill>
                <a:schemeClr val="bg1"/>
              </a:solidFill>
              <a:latin typeface="微软雅黑" panose="020B0503020204020204" charset="-122"/>
              <a:ea typeface="微软雅黑" panose="020B0503020204020204" charset="-122"/>
              <a:cs typeface="+mn-ea"/>
            </a:endParaRPr>
          </a:p>
          <a:p>
            <a:pPr algn="l">
              <a:lnSpc>
                <a:spcPct val="150000"/>
              </a:lnSpc>
            </a:pPr>
            <a:r>
              <a:rPr lang="zh-CN" altLang="en-US" sz="2000" b="1" dirty="0">
                <a:solidFill>
                  <a:schemeClr val="bg1"/>
                </a:solidFill>
                <a:latin typeface="微软雅黑" panose="020B0503020204020204" charset="-122"/>
                <a:ea typeface="微软雅黑" panose="020B0503020204020204" charset="-122"/>
                <a:cs typeface="+mn-ea"/>
              </a:rPr>
              <a:t>当月轮科＞20人，参加人数要达到50%</a:t>
            </a:r>
            <a:endParaRPr lang="zh-CN" altLang="en-US" sz="2000" b="1" dirty="0">
              <a:solidFill>
                <a:schemeClr val="bg1"/>
              </a:solidFill>
              <a:latin typeface="微软雅黑" panose="020B0503020204020204" charset="-122"/>
              <a:ea typeface="微软雅黑" panose="020B0503020204020204" charset="-122"/>
              <a:cs typeface="+mn-ea"/>
            </a:endParaRPr>
          </a:p>
          <a:p>
            <a:pPr algn="l">
              <a:lnSpc>
                <a:spcPct val="150000"/>
              </a:lnSpc>
            </a:pPr>
            <a:r>
              <a:rPr lang="en-US" altLang="zh-CN" sz="3200" b="1" dirty="0">
                <a:solidFill>
                  <a:schemeClr val="bg1">
                    <a:lumMod val="95000"/>
                  </a:schemeClr>
                </a:solidFill>
                <a:latin typeface="微软雅黑" panose="020B0503020204020204" charset="-122"/>
                <a:ea typeface="微软雅黑" panose="020B0503020204020204" charset="-122"/>
                <a:cs typeface="+mn-ea"/>
                <a:sym typeface="+mn-ea"/>
              </a:rPr>
              <a:t>3.</a:t>
            </a:r>
            <a:r>
              <a:rPr lang="zh-CN" altLang="en-US" sz="3200" b="1" dirty="0">
                <a:solidFill>
                  <a:schemeClr val="bg1">
                    <a:lumMod val="95000"/>
                  </a:schemeClr>
                </a:solidFill>
                <a:latin typeface="微软雅黑" panose="020B0503020204020204" charset="-122"/>
                <a:ea typeface="微软雅黑" panose="020B0503020204020204" charset="-122"/>
                <a:cs typeface="+mn-ea"/>
                <a:sym typeface="+mn-ea"/>
              </a:rPr>
              <a:t>及时、规范上传系统设置要求的教学台账</a:t>
            </a:r>
            <a:endParaRPr lang="zh-CN" altLang="en-US" sz="3200" b="1" dirty="0">
              <a:solidFill>
                <a:schemeClr val="bg1">
                  <a:lumMod val="95000"/>
                </a:schemeClr>
              </a:solidFill>
              <a:latin typeface="微软雅黑" panose="020B0503020204020204" charset="-122"/>
              <a:ea typeface="微软雅黑" panose="020B0503020204020204" charset="-122"/>
              <a:cs typeface="+mn-ea"/>
              <a:sym typeface="+mn-ea"/>
            </a:endParaRPr>
          </a:p>
          <a:p>
            <a:pPr algn="l">
              <a:lnSpc>
                <a:spcPct val="150000"/>
              </a:lnSpc>
            </a:pPr>
            <a:r>
              <a:rPr lang="en-US" altLang="zh-CN" sz="3200" b="1" dirty="0">
                <a:solidFill>
                  <a:schemeClr val="bg1">
                    <a:lumMod val="95000"/>
                  </a:schemeClr>
                </a:solidFill>
                <a:latin typeface="微软雅黑" panose="020B0503020204020204" charset="-122"/>
                <a:ea typeface="微软雅黑" panose="020B0503020204020204" charset="-122"/>
                <a:cs typeface="+mn-ea"/>
                <a:sym typeface="+mn-ea"/>
              </a:rPr>
              <a:t>4.</a:t>
            </a:r>
            <a:r>
              <a:rPr lang="zh-CN" altLang="en-US" sz="3200" b="1" dirty="0">
                <a:solidFill>
                  <a:schemeClr val="bg1">
                    <a:lumMod val="95000"/>
                  </a:schemeClr>
                </a:solidFill>
                <a:latin typeface="微软雅黑" panose="020B0503020204020204" charset="-122"/>
                <a:ea typeface="微软雅黑" panose="020B0503020204020204" charset="-122"/>
                <a:cs typeface="+mn-ea"/>
                <a:sym typeface="+mn-ea"/>
              </a:rPr>
              <a:t>注意：发布人在教学活动中获得的实际得分是住院医师评价的平均分乘以活动基础分，未评价者以</a:t>
            </a:r>
            <a:r>
              <a:rPr lang="en-US" altLang="zh-CN" sz="3200" b="1" dirty="0">
                <a:solidFill>
                  <a:schemeClr val="bg1">
                    <a:lumMod val="95000"/>
                  </a:schemeClr>
                </a:solidFill>
                <a:latin typeface="微软雅黑" panose="020B0503020204020204" charset="-122"/>
                <a:ea typeface="微软雅黑" panose="020B0503020204020204" charset="-122"/>
                <a:cs typeface="+mn-ea"/>
                <a:sym typeface="+mn-ea"/>
              </a:rPr>
              <a:t>0</a:t>
            </a:r>
            <a:r>
              <a:rPr lang="zh-CN" altLang="en-US" sz="3200" b="1" dirty="0">
                <a:solidFill>
                  <a:schemeClr val="bg1">
                    <a:lumMod val="95000"/>
                  </a:schemeClr>
                </a:solidFill>
                <a:latin typeface="微软雅黑" panose="020B0503020204020204" charset="-122"/>
                <a:ea typeface="微软雅黑" panose="020B0503020204020204" charset="-122"/>
                <a:cs typeface="+mn-ea"/>
                <a:sym typeface="+mn-ea"/>
              </a:rPr>
              <a:t>分计入课程评价平均分</a:t>
            </a:r>
            <a:endParaRPr lang="zh-CN" altLang="en-US" sz="3200" b="1" dirty="0">
              <a:solidFill>
                <a:schemeClr val="bg1">
                  <a:lumMod val="95000"/>
                </a:schemeClr>
              </a:solidFill>
              <a:latin typeface="微软雅黑" panose="020B0503020204020204" charset="-122"/>
              <a:ea typeface="微软雅黑" panose="020B0503020204020204" charset="-122"/>
              <a:cs typeface="+mn-ea"/>
            </a:endParaRPr>
          </a:p>
        </p:txBody>
      </p:sp>
    </p:spTree>
  </p:cSld>
  <p:clrMapOvr>
    <a:masterClrMapping/>
  </p:clrMapOvr>
  <mc:AlternateContent xmlns:mc="http://schemas.openxmlformats.org/markup-compatibility/2006">
    <mc:Choice xmlns:p14="http://schemas.microsoft.com/office/powerpoint/2010/main" Requires="p14">
      <p:transition spd="slow" p14:dur="1300" advTm="0">
        <p14:pan dir="u"/>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p="http://schemas.openxmlformats.org/presentationml/2006/main">
  <p:tag name="KSO_WM_UNIT_PLACING_PICTURE_USER_VIEWPORT" val="{&quot;height&quot;:7748,&quot;width&quot;:10754}"/>
</p:tagLst>
</file>

<file path=ppt/tags/tag2.xml><?xml version="1.0" encoding="utf-8"?>
<p:tagLst xmlns:p="http://schemas.openxmlformats.org/presentationml/2006/main">
  <p:tag name="KSO_WM_UNIT_PLACING_PICTURE_USER_VIEWPORT" val="{&quot;height&quot;:3216,&quot;width&quot;:3204}"/>
</p:tagLst>
</file>

<file path=ppt/tags/tag3.xml><?xml version="1.0" encoding="utf-8"?>
<p:tagLst xmlns:p="http://schemas.openxmlformats.org/presentationml/2006/main">
  <p:tag name="ISPRING_RESOURCE_PATHS_HASH_PRESENTER" val="de5a9b2ba93037421dedc9f051b83bf282f0f17"/>
  <p:tag name="ISPRING_ULTRA_SCORM_COURSE_ID" val="C8287542-3129-4993-8EA8-1397C1EBE87C"/>
  <p:tag name="ISPRING_SCORM_RATE_SLIDES" val="1"/>
  <p:tag name="ISPRING_SCORM_PASSING_SCORE" val="100.0000000000"/>
  <p:tag name="ISPRINGONLINEFOLDERID" val="0"/>
  <p:tag name="ISPRINGONLINEFOLDERPATH" val="Content List"/>
  <p:tag name="ISPRINGCLOUDFOLDERID" val="0"/>
  <p:tag name="ISPRINGCLOUDFOLDERPATH" val="Content List"/>
  <p:tag name="ISPRING_PRESENTATION_TITLE" val="医院季度工作总结PPT模板设计"/>
  <p:tag name="ISPRING_PLAYERS_CUSTOMIZATION" val="UEsDBBQAAgAIAAtngUbpbttk5AMAAHQOAAAdAAAAdW5pdmVyc2FsL2NvbW1vbl9tZXNzYWdlcy5sbmetV91u2zYUvi/QdyAEFNgulrYDWhSD44C2GFuILLkSHSdbB4GRGJsIRbr6cZtd7Wn2YHuSHVFyYqcdJMW9sGDS/r7z950jcnD2NZVoy7NcaHVqvT15YyGuYp0ItTq1FvT8lw8WygumEia14qeW0hY6G758MZBMrUq24vD95QuEBinPc1jmw2r1uEYiObXmo2jsz+bYu45cf+JHI2diDcc63TB1j1y90p+yn359/+Hr23fvfx68bpBdiMIZdt1DKmSY3r3pQOTRwHcjYCNu5JErag2rZz+cv6Cu4xFr2Hzph54H5NIaVs9W3CIIiEej0HVsEjlh5PnU5MIllNjW8FqXaM22HBUabQX/goo1h0oWIuMolyIxP8QaNlTJ24zZAV463iSivu+GEfHs3Y41JCpBdsa+gD56sgQ4JAEQZCzn2TOwkSm1gSMsZT+GqTOZuvChlQtTsVpL+BR9/ZgTD6rFVRtqRsIQT0g08q+gTiArvw/CvwA1XfRBXJMQFEDCNoyHL50Jpo7vVQoKSEgDZ/wgn5gppJW8RyyOAYc2Gd8KXeawUymKJ7WQ8n5WQvJxAcJ1sPsdkdaESCgj15XYcnAhS9rrAi0zJnZVmY8L5/foHDsusSMole0vI2p6uTLGQP1KF4hJqasAwC5LtkzFHN3wmJUgpXv4WyIS87cNg7ArTz6X4i/EiqZzXjVN59nk6tXJca451IVhsWSZ6tBBT6gOWv7bYNMyh0iLgqeboi2KvUyc/BAvjo1rjsPwf4PqUpcjI3piv284IUicBPBig24fCd0dQWagDxhrKROyO8rxzsHQPOM5jHieIUfd9rDp+Q2Bp9FzOS4h8wcuXEJFeuCXZBQ6tMoxv8lF0fpKMoWq6/19jcRwBpC84I86ueG3GvpfcraFIsK+yGvhnDzDWC9B7CZrNQL353TD4oFDK1bAiQuBS1KkEH/SgXMxI7sM1uP1IBNLXcrEjDMp7syIhdqUaZ2QTV2n2uhtplOzK1m+66V6wp8d40UdXFAbne8ZbCMNCQ7G02iMvTGpTnNVD8uOINBy5ZNLw8jFowoOok5ZEa/hvXKrS5V0JKoPZDY5x0DWpDTkLIvX//79T0eOJ57Uu6jZ/a0XCXRoNZfIA9kfni54/mcbCcWjQ5xZdEE1B9gdruN51lS9SR6mFI+nMxBGaHSgyyxuPy7sM8xwcAHDwZy2rOGMZXcwWajWsheLCbkSQtHP+uNZviykULwP9rjZXAVMnXmEbdtcbKAJpIjv6ndagpiZbtUNR8INpyvZeIo9GDxP+Hgiip6EZtbv2hwarl4/ttv229H/sMrN/XDweu+6+B9QSwMEFAACAAgAC2eBRjUa0FrOBAAA9BYAACcAAAB1bml2ZXJzYWwvZmxhc2hfcHVibGlzaGluZ19zZXR0aW5ncy54bWzNWNty4jgQfecrVN6axwnkNpOkgBRJTIUaMCw4m5na2qKELbA2suSVZBjmab9mP2y/ZFso3EIgYqcyk8oDsdx9utXqy7HKl19ThsZEKip4xTs8KHmI8EjElI8q3l1Yf3/mIaUxjzETnFQ8Ljx0WS2Us3zAqEp6RGsQVQhguLrIdMVLtM4uisXJZHJAVSbNW8FyDfjqIBJpMZNEEa6JLGYMT+FHTzOivGqhgFDZLrVEnDOCaAwucGq8w6zOsEq8ohUb4OhhJEXO42vBhERyNKh4v5zVzN9cxkLd0JRwszlVhUWzrC9wHFPjD2Y9+o2ghNBRAo4flk48NKGxTirecenI4IB8cRNnhm53gQ3OtYDtcP1oICUax1hj+2gtSjIkEuJKVFXLnADo2tqKpCZf9WLBLsVTjlMahfAGmVhVvJuw3/XrftcPrv3+XbdpXXXWCBth03fS6TUbN34/aId+r38btpp7K4X+53APpX09c4bvdP2eH4R+t3/VaO+p4e7UUsdv1RrNPXXu/ateI9zXUlBr7avSuW0Hbjq3Xzp+t9kIPvXDdrsZNjpLrVkOr2Rrubie+GUoEJHL1fTWSZ4OOKYMusaTHFdEQ99hWI5IKOoUqnGImSIe+jMjo19zzKiemgqF9vRASFZTGYl011RfxTMV5S3hLCA4BiW5qO3T80Vpfzxb23rRWl9u61kvy4uu1UmEFj/Y+8PS6cL985Pd7m9xtDymMREBlnLWsjY38KILR8vueHj84cNuL7ZYK2OtcZRAK9XzTri6MpcaCr6WIOYZDQSLF4El6YDEAU7JyoToPVBeB8lDDw0hlRmEvCYpZh6iGo4gWiirfKA01bOZVF+VRIAFs4+gVm/jSKIES7WWt4vgmSkQVX8PhCbqDxsLu7RN1OcxupF4ArPRRbxDuIvYLZwUM6dFpJMTEqs9JFGNMRfh7rzsXYRbWD4QiUIhmJN8Z57cqMGHwsn3FCrZRfCeDBTVxEX0ijqZvhc5i9FU5IjRB4K0QOB9nsJ/CUGr/AENpUhnq8BxNFIMigeNKZmQ+NLF0BcwkeagCfQqY0RbC3/l9BsakKGQgEvwGJIN1qmy+Ad7AWdYqSUonvv4zk7hRnDjf35nNojjMQZGsx84dACSZvo18DHsnQswwZiAaK5AQGQinENam/OJaTwTc9mms+0Ej2eHbg5yBgrHTcEfiwkvIuhVlOfEFTDCHAnOpghHUF7KpNCYilzBik0WC63+l4NWFVE+c3UELRWMyditQZQOj45PTj98PDu/OCj++/c/73cqPTKNDsPGmqUa1zv5qbPmEy78gt4Wzumm9YR5vqC0lX866+3r5g4u6qz5DCN9QXcHYdzQrQuZmtqPN4L7/LfDI8/YHMTloiEIz/OFGb16i3Sh59e617cIYn3XDHsXLmUWCAQBixKo06H59nXUmXExF9n2XQhH5zvBmhNymthd/zcnQDhsp8blZjZoO234kyOjMVO7szKxncY/ltyR4P100QDowchyESAIjKbAhOIf1vm/pw9vaxWv2cKffnI7K258eP+MjvhdX1C2nb5SRyRYRgkk0asl3pufOK8Z3rcUMfu0uDlauypaXGGs362aNynlNIU4Gq66uJCtnp6UysXnXxUKgLZ+U10t/AdQSwMEFAACAAgAC2eBRp9k43WyAgAATgoAACEAAAB1bml2ZXJzYWwvZmxhc2hfc2tpbl9zZXR0aW5ncy54bWyVVm1P2zAQ/r5fUXXfCXstk0IlKJ2ExAYaiO9Ock2sOnZkX8r672c7NrHbpsl6Qqrvnsd3vreSqi3lyw+zWZoLJuQzIFJeKqPxuhktrudZiyj4RS44AscLLmRN2Hz58af9pIlFjrHEDuRUzobk0LtZ2M8UivPxbWFkiJCLuiF8/yBKcZGRfFtK0fJiNLRq34BklG818vLHYrUedMCownuEOoppfWVkGqWRoBSYkL6vjYyyGMmAeU+X9jOR07s6//oD2o4qipZ288nIEK0hJcRJvroxMozn+va4Kgsj5wkIf1FDv3w2MghlZA8yvvx8rhrRtM3/9EgjRWkSGnPOF/GdwwQp9Phpwt2lkVGCeZBxNFoFl56vd0YCkPsazn1qxlUK9mTyerAQTNEzBkuULaSJP3U2VYm3xxb1fMByQ5jSgFDVg5500E+kVf6aWNfj/sAb5UUAcooe8SpYW8OqizcAxvoev1rd2lURxveuCwKUsHPKIMJe2SN/67QeIQNlj3xmtIBHzvZH8ENLx/ElviWumOezr63AiT76fPmTtxpPD2ZwVeDaKTymFgUslQnnhdZgqpYmVteFlBzFlHKyoyVBKvgvg8v29jEqTQ4MrtNO91WKFBmcajcbo17SYb3sebwbu9+E/m3deYZ6hV/PCSLJq1r/Jqn5zPH0jOhr5slphlmSGg7ynm/ERE5N5BbkixBsqhcuEEKsffYQWHSDNQRPkyAFaXI6x6m75FTyeVtnINe6ZhR808S6DlfRsmL6D18pvEEREwaMHRMrfR0n9L0nA4VrACAyr3zHdofOUrcMKYMd+LkPFPbBQy9Lle7QoWa7wQfYYNhuTjOpH92a6BslxMWGE4RXHZeIF05oGG95JJmyD4uG3u/f/uJoI/tFZjov3GH27BopuljbjxOoleb/yH9QSwMEFAACAAgAC2eBRgoR72qiBAAABRYAACYAAAB1bml2ZXJzYWwvaHRtbF9wdWJsaXNoaW5nX3NldHRpbmdzLnhtbM1YbXPiNhD+nl+hcec+HoS8XZIBMiRxBuaIoeA0d9PpMMIWWI0suZIMx33qr+kP6y/pCoW3EIhoL0knH4jX+zy7Wu2uVi5ffEsZGhGpqOAVr1TY9xDhkYgpH1a8u/Dm46mHlMY8xkxwUvG48NBFda+c5X1GVdIlWoOqQkDD1XmmK16idXZeLI7H4wJVmTRvBcs18KtCJNJiJokiXBNZzBiewI+eZER51b09hMpWdCvinBFEY3CBU+MdZnWdMq9otfo4ehhKkfP4SjAhkRz2K95PpzXzN9OxTNc0JdysTVVBaMT6HMcxNe5g1qXfCUoIHSbgd2n/yENjGuuk4h3uHxge0C+u80zZ7SKw4bkSsBquHw2kROMYa2wfrUVJBkRCWImqapkTIF2RLWlq8k3PBVYUTzhOaRTCG2RCVfGuw17Hv/E7fnDl9+46TeuqMyJshE3fCdNtNq79XtAK/W6vHt42dwaF/pdwB9CunjnTtzt+1w9Cv9O7bLR2RLg7tcD4t7VGc0fMvX/ZbYS7Wgpqt7tC2vVW4Iapf237nWYj+NwLW61m2GgvUNMcXsrWcnE18ctQICKXy+mtkzztc0wZNI0nOa6IhrbDsBySUNxQqMYBZop46PeMDH/OMaN6YioUutMDIVlNZSTSHVN9Fc9UlLegs4TgGJTkvLaPz+al/el0ZelFa32xrGe9LM+bVjsRWryx96X947n7Z0fb3d/gaHlEYyICLOW0Za0v4EUXDhbdsXR4crLdiw3WylhrHCXQSvWsEy5LZloDwVcSxDyjvmDxPLADyFUGMa1JipmHqIYYR/O32uyEvqEMsthgS4UB12tBjhIs1UomzsNh+npU/TUQmqjf7OqsaJOqz2N0LfEYDjsX9TbhLmp1iD0z8SfSyQmJ1Q6aqMaYi3JnVsguyrdYPhCJQiGYk357lq6owQfCyfcUatNF8Z70FdXERfWSOpm+FzmL0UTkiNEHgrRA4H2ewn8JQcsTARpIkU6lDCuNFINyQCNKxiS+cDH0FUykOSBhXsoY0dbCHzn9jvpkICTwEjyCZAM5VZa/sBNxhpVakOKZjx/sudoIrv0vH8wCcTzCMKPsRg41TdJMvwY/hrVzASYYExDNJQqITIRzSGuzPzGNp2ouy3S2neDRdNPNRk5JYbsp+GM54UUEvYbynLgSRpgjwdkE4QjKS5kUGlGRK5DYZLHU6l85aKGI8qmrQ5iiwZiM3RrEfung8Oj45NPp2Xmh+Peff33cCnqcHdoMG2t2eLjaOnE6I59Mty/gNkyRbqgns+QLoI0TpTNuVze3TJfOyGdmzBewW0bANeyNkKmp/XgtuM/fBh4nh/WDuFw0x/bzE8B0YHqbAaDr1zpXdQTRu2uG3XOXwgkEghBECVTewNxPHTHTeclFt3UXwmb4TrQm5k5ncMf/xYkQts+pFbmZDVpOC/7sOKOYc7i9dAY7HehYcseR7d1VAzjwh3a6gCOf0RRmm/jNevl/6aybiv81m/LTa7EzcO1y/B49bvstx3bAH9XjCJZRAmnxaqn0/qfCDw3Y/ykG9mn+BWblk8v8U8DqN8o9kK9+uq3u/QNQSwMEFAACAAgAC2eBRoUwK2GeAQAAKwYAAB8AAAB1bml2ZXJzYWwvaHRtbF9za2luX3NldHRpbmdzLmpzjZRNb8IwDIbv/Ioqu06IfcJ2mzYmTdph0rhNO4RiSkUaR0noYIj/vrp8Na07iC/N26evY1fOuhMVS8QieozW5XO5/wj3pQakebuAy1BXLXpGunAqncAozUClGkQNyfefHuTNkeCMhS5Nx6tPsnUVP4H0ZiqVq+KGsbCM5hgtZ7QfRltyiX+DynZVbSuqtHm88B51N0btQfuuRpvJkhEXr+WqFliDMQd7Ap3KGALTfrnayKPjXZ+iysWYGalX75hgdyzjeWJxoSdt+WcrA7b44fMt0HvoPw8DO5U6/+YhqyceDijaSWPBOdjlvR9SsLCSY1AV3165/kED42ZBNTpPXer39NMVRZU2MoFGlwZPFCGmC69GN/sUTc7D0m+Jm2uKgFByBbZh1azaoFmYM36gsZhQRxpos+cHVKGcpDrZci89Cpajw5JtW/eOhd6+UIhghLA2QjNmIrO2i+OMqffs4Lpa1ndu5hUncnmR0Qz3cc4extdvEdp/RUJ6L+NZVlwOxcVIDQdXPIN901MkIZN2DnaEqIpyvk8dvJa7s/kDUEsDBBQAAgAIAC5rq0Ya2uo7qgAAAB8BAAAaAAAAdW5pdmVyc2FsL2kxOG5fcHJlc2V0cy54bWydjzEPwiAQhXd+BbldsFvTAN1M3Bx0NhVRSejRcNT684XUGGeHS+5d3vdeTvWvMfCnS+QjamjEFrhDG68e7xpOx92mBU55wOsQIjoNGIH3hinftHhIjlwmXiKQNDxynjopl2URnqZUEiiGOZdgEjaOsswYUVZSTisKK9v5v+jPDQxjnKvL7EPeoyl7UauFU7IaKnN2KDzeIshqUPLrrsrOlEtFEUr+PGbYG1BLAwQUAAIACAAua6tGlBOzImkAAABuAAAAHAAAAHVuaXZlcnNhbC9sb2NhbF9zZXR0aW5ncy54bWwNzDEOgzAMQNGdU1jeKe3WgcDGVpbSA1jERZEcG5GA4PZk+8PTb/szChy8pWDq8PV4IrDO5oMuDn/TUL8RUib1JKbsUA2h76pWbCb5cs4FJliFLt4mjiUyjxSLHHYRqOFTXv/AHpuuugFQSwMEFAACAAgARJRXRyO0Tvv7AgAAsAgAABQAAAB1bml2ZXJzYWwvcGxheWVyLnhtbK1V30/bMBB+LtL+h8jv2C0dA6oExJDQHsaE1LHtrTKJm3hN4sx2COWv39nO76VsSHtolZzv++58993Fv3rOUu+JScVFHqAFniOP5aGIeB4H6OHr7fE5urp8d+QXKd0z6fEoQGXODYCmyIuYCiUvNIDvqU4C1DNgYEZeIbmQXO+B+xS420gnS/TuaAYuuQpQonWxIqSqKswVIPJYibQ0JAqHIiOFZIrlmkni0kBeg13pv6Phl4mc6H3BVA9Z6LcHrklajmfFByTVEgsZk5P5fEF+3H1ehwnL6DHPlaZ5yJAHlZzZUj7ScHcnojJlythmvktyzbQ2SVjbzNcrvjjPPSXDADmHTcaUojFTOM1jRByWTID9bUpVUvOoAa3hVTte81q/jXnfNG62c6RzLsrHlKsEjvqQzjoJ9Mkwqp/Z61oFPTQKujVMyJPsV8kli+zrt1aM8wVyAVvF2TyxqkI4gKdbGmoh9zcAAxXVHcRt07BrGraglgO30dcdBWpuu2VUl5I1pZr5Tzxi4guVkhpZXGpZMp+MjDWWDME+cVeum9Q1xE90lp7+Q2+M36g1P9VrnbGA/9GYT0DU1oTnEXu+5eCjWQY11QyKbWxYFyk2MbucVPmY9XQ9MLkc66bARTxNZcxgDCOqKens5BCUSarAJSzlCNs7OAhOeJyk8NOTDOPTgzQZlbtJht7BQXAqwt0EtDW3ZSTjOo7E1CrIJxPrxA9LpUXGX6w8B3tGr6wOXxu55ui64O3B2fyPURzEaAZziyZWl3nq7avm8N7MqVadz6ZwloFaYR6YLgvn1cxCWYx8IralZapv+jk1+7AHHeU8NR3TXN9B76Ja8xfmVTwyX7rF0tQkYUYzAfpwvuwxQD9huwzCW9OhiFuRN3XAmNg3928r2mz5unWu64c67EMNnzirHMbN1EdQRyxFmUejHuKi+4ioFHbatWTUS9kWbrQ4AZGKIkDv4aG+88XpRXfls8VFg7V53bvALpc3rPQ64U5BpNZ1exG/3g3w+BtQSwMEFAACAAgALmurRjXb2a1oAQAA8wIAACkAAAB1bml2ZXJzYWwvc2tpbl9jdXN0b21pemF0aW9uX3NldHRpbmdzLnhtbI1S22obMRB9z1eI/IAljW4LW4OuxZCHQhPyvPWqYYmjLSuFhKKPrzatcdy6tJqnmXPmDDM6fX6ckn3OZX6avg9lmtPnWMqUHvL2CqF+Px/m5dMScyx5c6rcT2mcX3bp67zWWjWXIY3DMtoVzVuMwttDSmrlVMuYYRRJ5qlXyHluG9aB68A2zFFi+81vEj91l7iPqVxW7Tdn6J8Nu5TjUnZpjK9bOGe/h843+LgM49R4eSvYGvU4tTq2BmKES+4r1QAgkOWOOFyl7KQmyGPGMVSjKFBAhHPSiUok5dCy0ImmwnwnEJOMUVepp60baW0ctVVCR4hu07zqbA3BSIwRIQSYq1xAMBg1NjQNDWo9IDgwIKo2mihAwQYTWPXOC8uRol5gXJkxgPHpuKft3p/rVP3vdY7n/IfgxS+4iK7e2lwwV79/XpZGvo1P3w5DiejLkONu/HAd7m5urn958s2/R8Zq1LbxX339A1BLAwQUAAIACABkAI1Jh2+TOWgrAACzVgAAFwAAAHVuaXZlcnNhbC91bml2ZXJzYWwucG5n7Xx5WFPX2q899mgHBK0WEoGkllatlcQYJSCQ1DrQ1qlWPQ4EUowkWCEYEAiQoR5bxkC0VaKiROVYZxCiJEJItEC2GiBCqzElEMkuRAwQN0MSyHQTsEV72j/uPd/33HufT56HJ8le613r977rHfdee+V+vj5i2huz35g0adK0Tz9Z+cWkSX/HTZo0OfG1Ka4rr93on+z6eCX5i4iPJ5U1+/W4frxKXb5u+aRJFbw3bTF/d/1+fe8n25MnTfKsc/+/AiSe3zVp0j8++XTl8s2M6L72RN4V6nZnTPRM9Nc+H7XOO/4lmbnThCXfDUh4Y+WsOYdXfnB09r8++/qbWX9/3fut107nvf4xJujUtFcuBdZPemVG3icfXPvnoPVknfRue43+hOr4Uqw+2hANzAuppFLsx5YKqWUUTg3FuPVE4OiIksM2/fgm+kS40zaoZw98L5jk/tNgyJe47YtNilh0YTE9JpXsvvj1ihmh3Y+ZGptayS6KnuG+9OhefUk6nubQOu2kjL+Pd3q7pvtDW/Ay94+98TtVzIYNnNGfhj6eaKx8c2wOz5P0wUkNhATnDSULVcvtG7R6ua5e9QW7X1lMOxkkc7o71dwoog/emopk5m5gPdkkP/bhY5gI7xxRyhrTZNb2oerIvcd4RghAEmQOldR0fWig+AFkRWrPIUduR7QqdH0+UUEzzZntAhFjoWIwdrcWCKlnaS5oqW7sT8piNcyuD0npplGVzNFwq/N6OatPfSVS1ByrOvcAQ7P3CBw9I6/5B0TbRm95sZ/aEjaEQSsz7KGddiPHeX3aBqiiL4mktXXjlOU1w3SslFqX8bRABfZZ2UZ5Qrm1Ag00bZWN3tfzEiTs+/TBuQi0a9p7+l/kTcMfTQ+4syd68PhgZ/xIane16wrDp47ikacQtX9a4/ldzcNhqW4ZZojCT+mZjQOtyeGecgP5I6KUtRUX7l0Yg62JR8rXuUYLpuGCaFmwDfLpMwL0l6KHLw4asmCfy4d1lQwWscqP2GGWmmstpunK6f78BoPCHFrS9DYaeC3JaTcLSPM6EiUJHjgwAayy4quKk87JmxjhHQg0j7rPMSJwjoy07bxcKGpQrCDiab78AoO8HPK4Td/ObC4S+So9C9rqjy4rWVotiU8vhoIvWbcTHjCsrQNsXRePYwPRHRskTqfD6GSrAR9VQRvXOs0fTFSJ4dpIw4xkpnahFqHdBBoI0g1y87YwuTiaKeBZ80kAmactFzssrDxDofV1MPODGgEjc24ZrsP5RVhkWI3xqgFeKeExFqpVbv3bu432K9C6wuPvmHju8g+m/NgFq/LDg5WY1VxkfsGtOTRfNM/QEKvYmERER3uCLECB+SfXILfXWwtVADnHjFvdyEK0ifvXPXbJ2FjEVTZNP6C1bAPu+dRtJnojM7lMzN/kXdAeIh6VzwdV4l6Sc5ikJPH4oElB/VgeC7Ll1hxRQyzE0FXS2+lOaABlxiIM4ubWAamuy7INhOR95Ktcs0v0KUV124jeKn9kGtHbmEhkz3QtOQOpMLZYlko7wD7IPjPRNYU1RoPCA/Q2+naJH/kxQwKywcFZIl9zeDTSjJUiQfM7NYL8XSBFYx7IDO0na9IkTrFRDX/LjGk+cBXBeMVlYXX7roAUj79h/L5hVP0Mq5G/81bAj4vKfPnA+ekrfoT5ZcHe02UoRA0GzAm5AsQDsXQ7Zme9vcDwrbh9VKob04Ofl9LKGhjBJXT45I6kOC6ERvEq4nKWx3lw6FYYX24cmc4H2viifKu/M26DBhD3iwVQhsRPpe1iF/GWCiXlXYpOrGCkMf9ArIQV9gMjPeR8FuYiSpvavgxoskj9lYe5JHAPoUOKMMlfg+uqoCooielVYGgw0AWQXWjbkWNsYFjFvEXNub1s1Fu8PeE0eZv8akj9wdnmWgN88ZRWsWN0D8yt/UTcALkHs3Oh4OxSeT5szgPdAOyQ/J3F8kMwWBG5a3o5r+2K1jgwSj/ZlaAq93IxN2wnniujJ4c8vXIlG8C8I28r2gnjKsizCl5Z3J/GLYRM4vVhVjqrBlb5wBhQ38dH8wCYqqbRfjnQuMdeAfStkPglIs3Xmek5okAkuO6xH448y097CdrDxIN9bnV+QH7NTxsAhc9CA7FgJlVDzVGB7CIlw5PeBhHeKNItU9uJ79GEDnyh6AqBBGbUDVQywlEulbIXtsnJuQAiMR+oRqwdW8pkMkdP4b4KwjdhjtanFJV+KQmjYdn+ib7Kx29g5ha2fSNWQlXD1ihPuGHGe1OOD2PFLv4XmdLjwWpc53SgCWps6krRJb9VSgkDkzRbJYFsGegAu2BhwKRl9Qm6SgW3mF8ruN7FukIw5cubxM5hbQVcqSHK+qpTCovBLgs+Zzk6mifiQYkjC4HpAqPYIe5gpMPMvrrMWGaJ0CizLMtVCK03bo9al9WzyjlO0JYr6svIqgdhvKWIrcR5COdAqmudbnbeqKBjs/7JsDJMmzzmKQ7FhKTW51z1w8uFUjmL2/nu6mxxP4NER5Ifw/hRS2hyVn0XvRYahSW7mRku3psDUrg76MXQSP5ybMlpOJnE/ZquttRggRRwGd0ujibOQ+WTwOEoeRPkcY/VT00YgVAkT5+C4jlZjdBSP17AlA56e3GrS5FUmcyTvBZ8B97Fb/xI7Qw0kAAOIlT5fCA2hiUD2brkapvDPZaFSTUnH4rXELVmRjiCrOFozJZwf2NamBxigGQkj6oBgpHumFaXEuiyOE/ytm15t96ZUsgIQSEJA/CiAzFE7xU/iuNDfqi/Oqu0ThzPnQWmgpVilkRGT9c4B6rnrD5EJ9Dt0FEzKx53lqzJUzbB3sBC9HLBByEO6R3YVOBpMGoMF5O2grsf7MN4F5qLa3ldRjUsEIjLOGbdHsmWGHjhNAIiUcJKJ0EZHsdBe3OHMuWxxU5iK12OVYLPqmVYLYgcPqDiMMsLjD0MJl0NQ2d32eViWDmPLh51RGqVqyqNhr0trOwnHtvxHWIj/aTYMYAf421fIDhXdYms0e0dsU91XXlY4AracNH6Yi3H3d4Ow3kdpBuu/VXjK+7P0l2aV92xvPA7+kz3Z/BnY6Fr0qP58L/qUG4Z4MuYU8ZzCG6x+/PmxsW0v7m/RNwRv+7+9HsfnDvW4fB/2OFe94VzJcsyu49Rm0tYJjX20zzhO83fBPtWYsnysY7XLHe3SpNMtkGltmTJez38BvV06srU1M1jw36Uj3Q8zRZRPT7NSKev3kWNaBinOfiv7Wr1RszYjIHv7f7H7/3f/PT4kZP+b49P/fF3lNiXJP9vkPhHEEZbeM2I9F8PCa39NUZNe5qWlaqKSvM/zFgLQg3kAuBywuGJUbNJ3G/MmuQNy+YjKhmNU5pfaNNO9go7WJgNvIOoKZT19p4fs4WvvZfZPKGIe2lv81gCBGuopQ3dM/1uc2HemN7Hna5D+07j3YnNj0kWtPV0P9+QGO6NKFYsyWpSdKzHRT6Hma04vfcDx6qBeSUMnel6P3EDwT40Qr6DID+83nU1/ZhrGMXzw4RYAv13qMkeNdcQQWm1JzNenGN0WvY/TLC6y/EPNV2pTz4MDV0wZqmnvvWUxVvedLetuL+qjnKv8wUpBNm+XfFhJrfzzMUY7OO9L7Lj+PH0kXD5waW+QQc8zz0vhspOtJ8biCEV/ldNilT/v2oqVXgUL8/e9Lwc1E99PK/0YrIeV/4VwBjBX+G79OcEW0/XffAnMij/+E9njv72T7FK3vBfP6Fw+yyxdaTga5UADMF4tH+oD7vsRKWwdOeY/9vx+KkiS7Y3LpaHWWn1OPHnLVxU6N4nf8rE1d7Fk8/9lZD9g1OCJ2zgXid/Gqfz3l0E+fYvsY9+/ovlpPzVcFvu37zwp5Kpu5w/Zf2fs5v6ge8fIIgQ9qwIl7GZlvYzefjRuFFYXdmVqX8gD5wqI+87VvRHJEUrOjHV8eQ/QNeGmzWDlbeebqsna8/B/jCd+Wmd17m6TkwOUAain8eOtD+OoIpo7Z8BdSu8eSF/sNfCne8xB4u1JwpzsucjLsUkh/4P8Ir7WCx9qDYkU5c7L7p7lssnsvc5KuTl28GBOJWh53nlMxg6s5H4GkNZTXT3gyuRVLf36dvj/w/oaHkp7H2j1NovHFviyOgdEoHbp9q6LCeIS76Ut4FJ/v94fsYCevJ2LhvzpOFpWk6U/qDl5mSvE+3JynARKXM35il+9HGpHr1VqVlCQ1CeJ4sFKUMPybyTsvCSWjihGhFAkgSWEUpuwWRywwpi4qwVX2ooxCrEFD6/ATuPz+dZZ/MBq3+DARLLU848oddbc3kxxCoUKt8a2TE3z0osrDFYozr0FmKBjpzL203ET2ltGSC/CQ5eMAROKE1ZOUxVScdOucHI9EicU9IA08FPYroLNj49nY1YJuPRR2AfgOqDiezBYiXaV/k3V/331KfcVWtZGSFloXnWaXSOK8ViepxwFYjlmLeaERESIyOcHSXlxULbwCqFazS6oJSBJH/DBRbTsB1UIj7PjEXxrLkKOU8KgLN5GBQSyWH6VXc85yJG8/YncL9dgxEXIFWFG9FlQmb3Tu634EALrPeM2AGDlTIyNRskgf2ZIX5yu3wYYAQjlPPLfI2Js/g8Ci8AxdtfsSBLI26KC5N3ATVMpqJiaV5nUtgP0I0d0QgzUpRrjeIs3Bj2YLht3/AL08YEunJJVZGuj3zC70B7Jb1Y3DE9gCwJzCOR7+VTMXKxSFoOGykSuW8gbCTis+rnd+D7cTvwRVEIQKzNn03uZph2hXV0WfPl5NkrequhKgYJGhiA6oFlNEF4Se/gpUv8Ca1VqWDgxUooMJpHXYmKkEyvexTH/YbezqDs0ijF5cN9HxO9G7rArvmoyMICBbA406+GW9wyANwDgxS8gNm83WGOFDABksqxEaqdsKU003MGodrqkSCMCfTV7rwZ6fU1VPpwzmrJ8Nc+pdFh+clhg/SRAO1GW5yZ0b2LKDWIt4cXxqno2A4zw0SxVdNcdW6RfhTi8T7IAyptM8zzaTN5c9gFr6TYyQPqhBcl9kuahtsWyDkcyo7ydNUxjLm7ZhEW4FfLYX7gsDh6FhhN5Ejw/dRZokheMSarsOXpGWBG3zLaahBQ83mZ1yRK2LwVEud0Ub6i1FWaKJNucjemhTnEPDFTs9UVGpUFZeUTHqxaunMb0TN7OwZGUeUuR62unX6gfQB+mF7MCNKJmSEdDZNgB7TihWU4+Z35HaqBYbG26xGsLoZIDQsVZvjRa7oMW1zqKjNQj6xWANfYNoMyhpjoUTIHld/G1dnrQa5CR1bKN0fVTkz53ZLnUof3mib8xZxPhRNy+KT18kuS/7EkYdZeoUj/5h+KJsaTC+ea2SahoL0E82+FVvE8AXOg94a+pCac+kmreuTYdOqKVErj/3mV+b/X4et/kKy/qJrZTw8gT4S70OuHWqMZnd/6EHBQ+ijPaeENDTLgJMuPPs14W6eXINzy6AA1kWNtU/bXmjua8niJObwQvKk3+cegcUEFYR70DNh/nUcIyXRx3arsaczUWjv2vRr2diKjzreZMFWtzwKp49JypyCS8Pu7BSZ4MHjsuPpRWp5u+wm1PgekjHeoDz536W1CpeNIOfN9u62s1tpuXB8h3WTK3cB8106kS57F/6gNUKldrU/raYlArgNqN/kQzpSwpMHRv8c1l4gX2/28Ip0RB8p0hyIQnxKofvN+d482+1m1Prhe5llSkGH72CZmm9LBYPhvfsZdPA8l+623kyK0DT4yS8NQMgD9Fqlro4ZKexIzfipuXc4jDZT2tMWMA+9tS5MOnhS6yxeiRNLrLsFG2gTs0Z62xJFVBhFQDuIX0+0Q+4GRrBY74uyjj88YYi+atw7XGlnGWAHIcs45nSYB/fWEMrscJ6WfE2VbjTKnrXK6quZx5VoiwnwsKmihVj/q0A13WWsuW0I/VQlCC78fV0m6WqdOcVV5ZnVUWvvwW17hQ/f69th2LuGK3LWfSDuQ/yCRR+KbK7xVHEtntpJUSEJ/ReQsieZtpKtXqRSbjeVPvvWJZrikkiWLbyyGBzwFeYQSKStdBg1glWHJDlMs5ADeGenZwBk1RQ7qBsSCixCefNv2QCRNsV6R9a5Ajt7L5+1GQmnflxE4fshxWesWN1yF15G4xRjHNHKvH1lXBlKIHA3gfjiBzny0f2o0MzIsczG7wCUgn7f52S2uOLA1zJq8r2VYbo3MA6oTN4QP/7wGD7hVqXVOImWkUdV18AYCB8KPlypdBqYPiIWBICwCHAUr6UjIwIgkIs7APgPa+HIhFji4rANhDMjov6EvG/JottR8yp8QWcUezJLCGYMVAKLG/oA0qxxoI5/ipvrj+AVUellEA2w22AcZVjV0xSyJ9lJQD0fvqzXQRkp7MK9RAzpQRSDF44hBxKMnc49i4gsN38Dg5HjugwNkj+822qqZVhgOZC3USq/5fcRP5PFwNJGDblHkyIr3Mft/U9KGsgJqQuErye2M7lhuZPZiWiGwxOFozC/zMSb3LQjkLLHfmopcGyGJ4s5IDluTZLttTtIQ8XuwmfJfGau7ALypgi9hBdHkX85GowtaFrMbWdwfQHgJfWRLScWNWcrHUeyCJOazOztRvgHkoLWrFfTFu1S1j/ta1nGLQfhZ0B61r7ZxSz5ynVPnIztamFYzO4DCPY6ZmwXz5oMUWKyZ3pIT4osT6uyFhoZ76TM5ekoOcJB1JSnst3FD5XRshsummY4B2DKhoQCQ7Luvi/ipfCCgJyZkpxyLLrW0DBbShRnd3aOjUO+9rnvwxEiSsXInrFkaHeL5uyToe+28oZXQqMUaDHbBpoJdK2A4QPv2MvZK+xlDVBrBOaJUdjhMonN17WVFARQJfko9RH4CmRhz9fN93wZYEqfdyLnTRgW7B7Yf3+NKSttH8WRGwQNntRX/4lyxsyfH2PK7FbphhjXpml9dJ0x1hl4bf15ygY6dbcbUdKSIEE7UnnBaYSd9SQfeEd0EI7g0V8RDzuDJeUKeKPsStxiiFxSZQ0uiZpO2KgzGgKzOYdUCoG7c9YvXYhgF1LgOV86vP7DLNtulWPwV3bAPV0gkzHBrhVEtPpbbthIcbhkdjgtr7s04Rtdu7bmo/JLIK44JC108O5G3nz5yuVncPmB+15q5yMXSqgLDVqPxYmn/02/RzDn2411Pn7kqfiC7lxmyuXDOXnvpk5aMo9z9GN+g0mxExmMbuyhg+yxnUqokfKYoV24oHTZslGjzy/hwM+uIDv69Ok50CTLvQTnLFLDFwFGxI3QRv446q45sMu/KgoWB+Ad1VJedcihEAgJgyB/Pn6I0zA6qczv2oT1Fdc+8+WNKTXOF8WdJz7rEz2SUEOYz70urMliAlPXbw5Jx1uquq7/51ZEHzqNeNfmyyUteuOp4Uu5Y4N9/NLPOt+Mguz3p4TMX386EvKBddf41I/Xz8IfYfUniZw3DQy6fs9RFMVjaAwDjQv98g8DeS/2ps9BFlU9aK2OHrH0GJiOj+xi1taWwPWzgdkCPCp195xkFiWOicoo80xrdAe6FBh7BwVimqfAlHGeH/VZv7jD3CpUlzi1vuPzR5gxa4285wr6NSoLTpt4qHTgyNJE5bB6uQzoWhf+3JByba5/++CaVYLnl1VyS3n1M6LQpna8GzZWKwMwwqerScx3tKo5dpXY/xBTqBRyHKfK9hAuWjkIjZIkunxh849vK3u+u2Slaw0Q9epFb3Lp7PIso/OIIfdOygjE53Nx4cTHts3OHxgiDP9siX9ezZPxWdMSFu+IPTq4ew/5o/hY47myd8RzB3qOeuSGMboJcGFYJRn8+11zCHLjTpjpKfTb0/ZSCYu3oA1H0vnn5ZuSKg9eOOPQch76XZczUqld4hR8eNcgchjbVZeyzWZ4sACncHIHTpldOLYKRdu7KJYFwStoZ2H5dRX15q3eescIizSs3AEiO7f06FvMkIMSBlUpmN1akzaD/Bi8qVsOdgZUficXcrH+YNK/k1shwOcfOJB6parWwq+MkxEKB0BgyFsH2Hr5Ytpgm11p9lBqiTyLJEfU1prr+k5kPOBFfhlnjid5Fk9cRvVVIEZLfcGpm3RN3eGZoXWZibrV+X3glG8m2MK+S8OTkKGaBcaB33e+DjjY2wbboVPlyvsu/nIKTyUSCHNgYZlhYHwtWl4q1sPidmtyWxfJmWJLbVYllDDlllirXOtuIjvZqrfAmaWuY04xJ4c+hXK2QJSeHJ8kfw/iBTs9GscOy0cR40DUK/EI+6qes4r6CjUaKeNZCM1beOL+fHJa5BOWLjgDhCa0V49nX+uj7W4CmONtRhschqPEO1NjYJZyfDfuyKGCtx0GFgvwvuCtNY4+Q9VCSJPDDKffEfQPbT9M5PlGkZVk6A05adgm5BumcGRPSSx0379LN141ieF3nAPxYKRQAbvRAgQDAL1I2cqG5Hd6TmywY83z5ieHzM1WyuJu5bcDB6oWrf1Y/CvBPgmoxUl6lzkr2OKWIISjGTNPv7EUW0ATbtJNL9FmhgO18QPgYsWItdykmj0LeRQwquQ+fHKdhb3ctB7zBXt8mt5dNPcXgKsxofzJZ4kcylMKwYOZ81Jv02q4uw28K7a5h52DkgGUjBHu3jtHdxaBQbKzj5L2vKzqxZb4ipDIonwRWkSVEz5OlDO9u2Ergakh/Yjiz0BpZGA5tE1qJHagypOpY+JvrnyyQzgUzd3OPHvnq0ZJnGvuVlo6dchizF5V9ZBi7lF/amLSSqzOBla6E4amfckqBAeWUNsV58MAgupZ8O5cPnJ/dAMLq9PP7k+1VYlkXudC6zetU65xZpHPQ9ZB6VRKTt1A2tW7V5HO/WaG1sPg7z1JGEZT0iIgPcMWTCeu0+E7Wr6qj/GeW/NPtZ9JfAP6wb/ZvCzvciFWesFsAgtR+/F+B3loQqo2euAVxxp1NBlv702SZjsuoL4t1f/BN/39UgMKSzP4bQpm9TRZuzZdZ8oWE0VLCMnegmuR3wxJdaOwZc6fP3XG8KDXXGk+2ZxprqWZNstfVjVA4QmvY8lwH/NP9Xv8iv3Y18EV53RUGdS6pN2dsmXgcdzH+1VeqLiz4HfSqLUFfT2rb/BzRAt+Pfiy33S2/SlcbQ9v+8WLLx1yS1ukwq8/zWL3knn9v/yc9uY1bfO4PE7wKdlfBcRs2vYBj0uvypgQsreSHixOy2aKe9Ba3uI2iCVv3PHuVr7wHw4maxOnHLz4XiWInf7KIRiumDy7ZMnGr9vzdKQe/1GiCwO7dF58LR0emvXNLfCNB3vTT5peAXwL+/xnwVjiO4DL3EwoUePXfiapcwYzH/DVAT8IJLPXzWhUh8f+OIkFAHyQ5ukjNUqgg8YTzK03Y+j/vlJCY2TZSjomfjeP9CeM1d7U3dmvCov8zNqsMfjiO08zRPkx/799p2rbIm7yYjybr5QbIa5rLadrb1pTVxfy5XEKiX6rIS8AvAf/fBVwvvpNq/6XcvmPU2lz1PMBqc0fmTzNefVj0Yqk4vN+L+Y7/x18n5BqHn5/AXe+EZc4MQkkBMLN2AmbD5UQm6EvlDMzjfFf47k16vrHPghD8Nz3tNfUYnQ6jOnj39gmBsPIgg1XrxPsOV7jSIJPx2lD+xOL0fj8m1x0TD+V2Csbk9HP1BG/WXe6F+uHBxKQP540J/jpqgk083L3yF1KeA3PHvZLrrkxsWqnYMLYyX0U9h26xWzU2GV5CegnpvwJSGx7sHnsKEYFkDfW6dzSYh37aoJWujJz/4vjuhOHBlUg92O2+P4OndbgfEqBbvO++OENNrxh+oHuyV9he63XSPlVUWjv70z8O1XeRo6eEHfgJixNt+QMaVz5gqQkCI362nyxuW/AHBK6yuKRi90MN5Q98WrnFmPgOlrld7/yqumrrH4aMddX/S0Dk9IxfD0U0O+mnY4jezozqwpoXZVylKCzGfCUnvHPNu4F3nsdPkfxB4lFdyFmtQS+17iWk/yGQMLTKKOfQBuc+a9qO0VUvt82+JHlJ8pLkJclLkpckL0lekrwkeUnykuQlyUuSlyQvSf5TEvcG6rbBb9+rlQQHPLdTfvjnTVSCVa2kKWHfDSl08TnYd3+/j9H0/QZ8ukmTrGwvwb7X02tbmyOcE4ql/He/Mu3qEA19L7D96jG2Qf7hf90e/Gsq8cgBpO1Rr3t0dU3HcJlQJB2+QjV3ZBpv5QJv89AIalhHLzhG9XSh6Fy8OcQbstS5N46v6dtEbxc3iVmpWuBdhHNdfzIfgZPZ+xIFtVBB4lpk7+k8wJcXamWMTe1Hco6qvEx39m2dYd3MjFcDklmqkKq+BB8os1oBcLa7aN27BX/wenqvAWzGl1wavR2BT0LVxPe5d72p3cfN8GvtyQKrRn3AC8/od2++U6D03WFQ/Uw0u58wfGFD7a+VXcY1xMR09Re2kgIDy1yjZd2JBftqHNLooaVJ/kZyaq3VKJPZgsu/GuG0l4GEL6z40DZw7GgL6NdrBgu29XSGa9xitmYN/WRvVeR0mUhlf7V+Da8YqPYDxmDlHHp8pJzZNfLl4ShpquHBFX5tYFYLI9Njd+f9cvbwSLnBQMfqkpGlFGaz+wUGafBe+dfBbPSP7uNn3szuEUfZZosKDAUKneHdKXXieIlEkjDXOvtGoXljFBr/QOy07ChU8EU1KJydaxQbozwjeJNdot/bMHPp2CusypDI71i9a9QJVe+xeeWDn4a45CacmrKwkkclYaY03J4lk287HEX9IKsinpFHfRI49ay4PKqfdylfaU2az6UGyk/B0eVTb8IqQfOC6MLlGS5B0fcR0VKEHJtOXkjEKwa2lGdsWXbQ04dV0GvF68gw9FZVPi+dGa79WayGuMaokpN9dLdqllk+vdarxEV+Pw5nLrtcyGMh5U3hBUhtewqXS48P+TyqHouz1hvvjJpRq29aUsKXAQpw+xHMR4V0zOof6ScXSRE7g4mEN7HR5exE9OhstZlVr4BSltV0wEL4iTU03MjChjkdESYpP8zTfTzCLI4P2UQtDryLd5ztDYqcyaHUlsk4P4nTV5Hj7qIi86jyQEEIP3d5QljowWK+vaOAnhw+1KAw7F/ENXiBeKFBKa/Ll64uG8Wn1nb0QlGrTHbGzEpz7eH27rm7jJkf1DStu92Bc9nh6Vzkxo4BrfBGEcuzqLItfqONkWGCSEX0wTz5vcNRVdcQ/KKd9/IU04prK7U1oSE0ihnJLa5RdJi/SC0uPlhrdMHzGT7txZpf60BVmqe5LDiuyub1eFel8parx5XRxxGE42xPVN0z6L66iAJ09XqPYijNn8JRvYv7kH2NGTIf7WxuYlgtLYNXbaE4vm4UBKrrLNZFYAIozXpi1Fz+jZWTCJx7E5WANaIg4TNHe86ZEUPPs7XuwZaspoO1ie4joQYeknlnOSXqyt7Bq4fbKQrp0Fn0WUF2VHsFPbm9jO+SCUS8jwIpHnzQ+JiYfyvetgJVl7FPR6nXh6yWQpkzZT7km1xoEZu0k4mYPAQLBVWYv6ESZ5qFftPInxM7KOGLUE3S1aZ0JJSSfgxwn3LkfmGE6t5AS+OInGfc51P1pFDH8FG6zwBvxSZ6qa3Rd2lCmtYlHZPU5Zk8G0QuR1LE+f7RvV2CfPdae5MmQ9cPslCpMRrJGViePG7foWHeq14g0KKimIHhXGWK7WEajNwtXjilgb49LDJJwhrxeqOgM5mYOJKJy7rNyLTtmJYNWUtqw91qjQe+rFaQL0x5cOmuFLnC70tl2GBjn3FIOMgXUmnsXjIyVLawI9qejc7UupQb9ZZxHmLN4Sh2S9sKlzJWtl3O7L+hb87W9lbX3B1XmBxZMsYqbETpXp+zB5q5HxywYPsHKi3JXTVaez/fHrIn/eRZy6BezOs990Qn1VVaUljqtaYb2+7SsDN57+PlXW1yMpcXEM1z/Svru6CRfD5fAEw3+ybyCPPQicIqpX6n+K5WtlvzKo1ossPkDFjD8qNR8+p5l9CZNgj4qdMN1WAgvef5K8wnQqGQG0DV2jGwXB3Zt4F8Xq451sty+RK/f1pqvIUEoPfJGflNH05ZzXkLtruXrVNeoo9YhJ2jSgo4bzqwlwFX68kui2iMC1kkFwj5iZEOODOKiOA0FxZxvAtOY2cLeBefKIdrHpqN2iW0v+FQVjbXSV6Stxxd07x3o+EA1oVHYSjbcqVcZFv6/ZhJtFhk+xXKdbapydr9rmaXF0n7xX1k15ByEX9Gwa3A+vM3mG0wHJ9D485Jsg09gr1f2mW/XDDv1ELB23BRgU65R2HoX2A9sTBWdAzeAOA6UlvEISglt60e8Od4+4P9GfX+Au2TZBHP8stt/DxXBrAXrDQCUHxjMOMSRLORzmz0u0x/SHGmLRwTFnpLgUJIwo5rnwOTbSFQoIosFics/Bm4FJvhcUvGNl/lD1y+kI5lmoSCcI4VZjvz1SlfJYXoeYz8SZQzhLZVrd/lFlUlhDFiaVlQup+KxPGsW1dQDF0/xFrvSh4eyWO1vFKL15rUkas2TN/5UQJ5bFbs5gkE3+c6c/pD47PGVkmzWy0goT7MIyDlt73lcfAN03MVfDCSmxzDOkknbFcsTwxrS7aNxHM5uOFNqeoEyhnLNrCiAfDZ8Fp1nIYoQswHTvkGCl6v3rcJpIzJgtKpddq1SkTG49OD6JyzjEhiUfsUxo1eK/2wHXnqrJhpOysv7c2YM6bxWRfp6aY9c8e+p75N/dxkWjtmmP0ul4/mp2wEkXVwsA02txRm1517jc8pm53IO0TbPXK5EZMnL6e3xZlUl7ZUKu+4nN2x+QizRQyCEhcs9okY+79Ku3ilQJdCMQXsdopoKkXZu1bGYgxR7mMIN2uSTVWi2r7ek0amfo2kKzAxxHpFO3pl0AALiXEpmN8Vr5Z8rvPoSnXXn+Cc4YS4zpuXBU3pLcJQ4ZjXPVc7fCVxndMjGd4ycKyYfNNXbgkq+RybJR0WLC9Vf4QruQPjIHwJ30kdPg3ogHHNypUDGPbfFkfz5HqKRCqJooyobq9SyBL3wQRaAwIH7nH1c2WaH7pdrpKtT2PrmTe56J/zJfpwY4hsPRFH+77d5+mbajMYvBmdkWf9hfELx3Y8CjHu8c7vICWOPENMkXOCz3TdhMvkBoMh+9m6C0Yaqa2EOuLqzdP2uHIJLmFrmfP6UNSU6i7sR2n25N5Vz8Qax/RTUKNX8+E4gLDXVxVVWG2Yd1/zsxhO8lXr/7VTQ8ylUqT9KeVrpjatfQ7TAOlVkgOYO1O7p7TXCZs2rnlwZ0TiNUm8BM9uGo+DqCKB0MJbI8E7DhyJIoxZQ/ajKGPG1lH90ahV968WFRSDEXdLMZZVkP6iuPw6vWZRSQW8b3Rmjs8dPNLN2pkucrQjJCOchiLI58gVFlu9/t16Bb3YfeJS3L6ZIIW5bpeABwe7f3Q/3HeA3QooyUcG+croJhxnEEd1vzDSeGjkaTaB6VB57a0IflRp5CtuS5F1A05m1JK9cvND2FOd6gk6vnks6ubXLw/vSEwdWfVbNLnUdfPGwhraeDxxHyh4oNa5vGR66Y6li+WCWHAZRD3f1Ua+nC/iEQ7IFT7bO1ByKWTC2Po+tDLH1AC47mDW884BbYAQBQ5AmMsN7tO90OWCzUv65zmY+I4gvGyrf0a2ZUdOeW7vIIasIeZw5s93FDZ17YXrcGakoxPZ7Mo+FM6nXs6nvV6OR16tELeOPy1DstlkT4KrzeScur0eORttglMWhK9cO4jJM4p62S4HgI4VXajvnJ2dkrr9cG34+JLE1uspUam14z48z5VrXuoRxFahrEQXWHU1mtWzpke/0yctXiOZ6UoGe0Qcq0gpuHLdD0W+Es2Lgaq6UnS7hTKHQeaoNND9KjE8/l0pCRXgMiqdk1EgM/96Zuck/w2l5b8nQm6pRl2Z2rkxtX180u82sAe+7xFQqxZaw9yTVrqF2qOP2Spv+jZSRKvddc1DDfN+oLLeJ9nvD2X4SeMbwbPPVo2vg38HEaYVEX5ANBigWeYowYBgLCbgxg05ld5yFR6rUo5H0/RH+6e2En6K32IKcUVI4RaovNRoBR8foCffEqcffw675PWxxU6eyOJ83cdkMq1tWmmrVpYe/1vCNaqSlYwlXDcO2rdl2NpTDZiFHVWSQuQaAk19FFgTq0XzWyDkBQbSNeBAsPvAzE22k/lqQULVfKvFFUXjW8i88CK2jR+rITL0odpjjgMfc8xpHLNuuje6HM3jfP44pTyzfc0UbGFEUDf0hdqsiK3XCg6xNkSfi3IUeo6n8Sm27T3TdyGtbkw3mgnC6AxNL0Pesu5h1/a1Yy8zZ58YZoQMFstGiqmcET7nmCfVr4pjAzhM9UFgjb3f6KCNulQHZw+YQtdCeBfXv44l41WWnoe9rtpgBgfYZaKjG1Iq22irbAgq0ixFhdMQhjyp4V1bpsycSU1MV0S2zsDOVBW07TL/3faFLXw2zsW3WKmw+fsjprpPj6vumXdAs7umd1Mke4phXRhc3wp2Y9iHorpnmpsS2YM2Ywfzp+KOw4XH6jI7BksGDfUpYJCa5S4o94ZA3xQEep6o6d8U6c8AydW580BihsYDN8wtLb6qFB7deZkr42DZfjh2lFfxGF8OsJp+LMZdnj7K8P/JdC1f0b/pnAMiyaPB7guWRio+OdV9emZ7dYrhfV0CfXuqr7ucPJX9VxXtUJ7AMXSuZ+x01EnZC1Kbtkqe/vhmz7cTv202PWEDeqwwDt5csUeq63Xq1eP1d0VOOHYZElfqCpTOdeWvjZXe83cCfrXBtNXuewLNJRzHyNDqsbHSPustqiA5KoVC51Tlt5OnzkEXvOW+/umq9SvLPv7yn/8LUEsDBBQAAgAIAGQAjUlooHo6TQAAAGsAAAAbAAAAdW5pdmVyc2FsL3VuaXZlcnNhbC5wbmcueG1ss7GvyM1RKEstKs7Mz7NVMtQzULK34+WyKShKLctMLVeoAIoZ6RlAgJJCpa2SCRK3PDOlJAOowsDYGCGYkZqZnlFiq2RubgoX1AeaCQBQSwECAAAUAAIACAALZ4FG6W7bZOQDAAB0DgAAHQAAAAAAAAABAAAAAAAAAAAAdW5pdmVyc2FsL2NvbW1vbl9tZXNzYWdlcy5sbmdQSwECAAAUAAIACAALZ4FGNRrQWs4EAAD0FgAAJwAAAAAAAAABAAAAAAAfBAAAdW5pdmVyc2FsL2ZsYXNoX3B1Ymxpc2hpbmdfc2V0dGluZ3MueG1sUEsBAgAAFAACAAgAC2eBRp9k43WyAgAATgoAACEAAAAAAAAAAQAAAAAAMgkAAHVuaXZlcnNhbC9mbGFzaF9za2luX3NldHRpbmdzLnhtbFBLAQIAABQAAgAIAAtngUYKEe9qogQAAAUWAAAmAAAAAAAAAAEAAAAAACMMAAB1bml2ZXJzYWwvaHRtbF9wdWJsaXNoaW5nX3NldHRpbmdzLnhtbFBLAQIAABQAAgAIAAtngUaFMCthngEAACsGAAAfAAAAAAAAAAEAAAAAAAkRAAB1bml2ZXJzYWwvaHRtbF9za2luX3NldHRpbmdzLmpzUEsBAgAAFAACAAgALmurRhra6juqAAAAHwEAABoAAAAAAAAAAQAAAAAA5BIAAHVuaXZlcnNhbC9pMThuX3ByZXNldHMueG1sUEsBAgAAFAACAAgALmurRpQTsyJpAAAAbgAAABwAAAAAAAAAAQAAAAAAxhMAAHVuaXZlcnNhbC9sb2NhbF9zZXR0aW5ncy54bWxQSwECAAAUAAIACABElFdHI7RO+/sCAACwCAAAFAAAAAAAAAABAAAAAABpFAAAdW5pdmVyc2FsL3BsYXllci54bWxQSwECAAAUAAIACAAua6tGNdvZrWgBAADzAgAAKQAAAAAAAAABAAAAAACWFwAAdW5pdmVyc2FsL3NraW5fY3VzdG9taXphdGlvbl9zZXR0aW5ncy54bWxQSwECAAAUAAIACABkAI1Jh2+TOWgrAACzVgAAFwAAAAAAAAAAAAAAAABFGQAAdW5pdmVyc2FsL3VuaXZlcnNhbC5wbmdQSwECAAAUAAIACABkAI1JaKB6Ok0AAABrAAAAGwAAAAAAAAABAAAAAADiRAAAdW5pdmVyc2FsL3VuaXZlcnNhbC5wbmcueG1sUEsFBgAAAAALAAsASQMAAGhFAAAAAA=="/>
  <p:tag name="ISPRING_SCORM_ENDPOINT" val="&lt;endpoint&gt;&lt;enable&gt;0&lt;/enable&gt;&lt;lrs&gt;http://&lt;/lrs&gt;&lt;auth&gt;0&lt;/auth&gt;&lt;login&gt;&lt;/login&gt;&lt;password&gt;&lt;/password&gt;&lt;key&gt;&lt;/key&gt;&lt;name&gt;&lt;/name&gt;&lt;email&gt;&lt;/email&gt;&lt;/endpoint&gt;&#10;"/>
  <p:tag name="COMMONDATA" val="eyJoZGlkIjoiNWNkMzdhYjA5NDRjOGFhNTVjYjU2ZGUxNDQyZmUyYWYifQ=="/>
  <p:tag name="KSO_WPP_MARK_KEY" val="924d960c-5bdd-4d40-ad89-89aadcdd645a"/>
</p:tagLst>
</file>

<file path=ppt/theme/theme1.xml><?xml version="1.0" encoding="utf-8"?>
<a:theme xmlns:a="http://schemas.openxmlformats.org/drawingml/2006/main" name="Office 主题">
  <a:themeElements>
    <a:clrScheme name="蓝绿">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汉堡包手机字体">
      <a:majorFont>
        <a:latin typeface="汉堡包手机字体"/>
        <a:ea typeface="汉堡包手机字体"/>
        <a:cs typeface=""/>
      </a:majorFont>
      <a:minorFont>
        <a:latin typeface="汉堡包手机字体"/>
        <a:ea typeface="汉堡包手机字体"/>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652</Words>
  <Application>WPS 演示</Application>
  <PresentationFormat>宽屏</PresentationFormat>
  <Paragraphs>78</Paragraphs>
  <Slides>5</Slides>
  <Notes>32</Notes>
  <HiddenSlides>0</HiddenSlides>
  <MMClips>1</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5</vt:i4>
      </vt:variant>
    </vt:vector>
  </HeadingPairs>
  <TitlesOfParts>
    <vt:vector size="14" baseType="lpstr">
      <vt:lpstr>Arial</vt:lpstr>
      <vt:lpstr>宋体</vt:lpstr>
      <vt:lpstr>Wingdings</vt:lpstr>
      <vt:lpstr>微软雅黑</vt:lpstr>
      <vt:lpstr>Calibri</vt:lpstr>
      <vt:lpstr>汉堡包手机字体</vt:lpstr>
      <vt:lpstr>Segoe Print</vt:lpstr>
      <vt:lpstr>Arial Unicode MS</vt:lpstr>
      <vt:lpstr>Office 主题</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医院季度工作总结PPT模板设计</dc:title>
  <dc:creator>春秋视觉工作室</dc:creator>
  <cp:lastModifiedBy>Dr.Z</cp:lastModifiedBy>
  <cp:revision>146</cp:revision>
  <dcterms:created xsi:type="dcterms:W3CDTF">2014-11-14T09:15:00Z</dcterms:created>
  <dcterms:modified xsi:type="dcterms:W3CDTF">2022-11-19T05:49:01Z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2052-11.1.0.12763</vt:lpwstr>
  </property>
  <property fmtid="{D5CDD505-2E9C-101B-9397-08002B2CF9AE}" pid="3" name="ICV">
    <vt:lpwstr>EAF57264606845C197B09797EC400FD8</vt:lpwstr>
  </property>
</Properties>
</file>